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istkül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istkül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istkül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irgkon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irgkon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istkül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istkül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irgkon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irgkon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istkül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irgkon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  <p:sp>
        <p:nvSpPr>
          <p:cNvPr id="9" name="Sisu kohatäid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3" name="Sisu kohatäid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u kohatäid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21" name="Kuupäeva kohatäid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  <p:sp>
        <p:nvSpPr>
          <p:cNvPr id="23" name="Jaluse kohatäid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irgkon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irgkon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Kuupäeva kohatäid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  <p:sp>
        <p:nvSpPr>
          <p:cNvPr id="21" name="Jaluse kohatäid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6FAC69-6637-49AC-9834-5235C18E1E45}" type="datetimeFigureOut">
              <a:rPr lang="et-EE" smtClean="0"/>
              <a:t>21.01.2013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irgkon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4D2563-BB9C-4B3F-A75D-12465711FBFA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2286000" y="2204864"/>
            <a:ext cx="6172200" cy="1944216"/>
          </a:xfrm>
        </p:spPr>
        <p:txBody>
          <a:bodyPr/>
          <a:lstStyle/>
          <a:p>
            <a:r>
              <a:rPr lang="et-EE" dirty="0" smtClean="0"/>
              <a:t>Koristusmeetodid 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t-EE" dirty="0" smtClean="0"/>
              <a:t>Endla </a:t>
            </a:r>
            <a:r>
              <a:rPr lang="et-EE" dirty="0" err="1" smtClean="0"/>
              <a:t>Kuura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37980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Töötamine väheniiskel meetodil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Pihustage puhastusainet ainult sellistele pindadele, mis on täiesti veekindlad (PVC, klaas jne)</a:t>
            </a:r>
          </a:p>
          <a:p>
            <a:r>
              <a:rPr lang="et-EE" dirty="0" smtClean="0"/>
              <a:t>Värvitud pindadele  puhastamiseks  pihustage puhastusaine lapile</a:t>
            </a:r>
          </a:p>
          <a:p>
            <a:r>
              <a:rPr lang="et-EE" dirty="0" smtClean="0"/>
              <a:t>Pihustamisel jälgige, et puhastusainet ei satuks kõrvalistele pindadele</a:t>
            </a:r>
          </a:p>
          <a:p>
            <a:r>
              <a:rPr lang="et-EE" dirty="0" smtClean="0"/>
              <a:t>Vertikaalsete pindade pühkimisel on tööliigutused suunaga alt üles, ülevalt alla</a:t>
            </a:r>
          </a:p>
          <a:p>
            <a:r>
              <a:rPr lang="et-EE" dirty="0" smtClean="0"/>
              <a:t>Madalate pindade puhastamisel toetub </a:t>
            </a:r>
            <a:r>
              <a:rPr lang="et-EE" smtClean="0"/>
              <a:t>vaba käsi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256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Koristusmeetodite jaotus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Koristusmeetodid jagunevad: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puhastusmeetodid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hooldusmeetodid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kaitsemeetodid</a:t>
            </a:r>
          </a:p>
          <a:p>
            <a:r>
              <a:rPr lang="et-EE" dirty="0" smtClean="0"/>
              <a:t>Koristusmeetodi valikul arvestatakse: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nõutava puhtusea astmega</a:t>
            </a:r>
          </a:p>
          <a:p>
            <a:pPr marL="0" indent="0">
              <a:buNone/>
            </a:pPr>
            <a:r>
              <a:rPr lang="et-EE" dirty="0" smtClean="0"/>
              <a:t> - pinnal </a:t>
            </a:r>
            <a:r>
              <a:rPr lang="et-EE" dirty="0" smtClean="0"/>
              <a:t>oleva mustuse </a:t>
            </a:r>
            <a:r>
              <a:rPr lang="et-EE" dirty="0" smtClean="0"/>
              <a:t>liigi </a:t>
            </a:r>
            <a:r>
              <a:rPr lang="et-EE" dirty="0" smtClean="0"/>
              <a:t>ja </a:t>
            </a:r>
            <a:r>
              <a:rPr lang="et-EE" dirty="0" smtClean="0"/>
              <a:t>-hulgaga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- pinnakattematerjali </a:t>
            </a:r>
            <a:r>
              <a:rPr lang="et-EE" dirty="0" smtClean="0"/>
              <a:t>vee- ja keemiataluvusega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ruumis oleva mööbli hulgaga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olemasolevate koristustarvikute ja koristusainetega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otstarbekusega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9522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t-EE" dirty="0" smtClean="0"/>
              <a:t>Koristusmeetodite jaotus</a:t>
            </a:r>
            <a:endParaRPr lang="et-EE" dirty="0"/>
          </a:p>
        </p:txBody>
      </p:sp>
      <p:sp>
        <p:nvSpPr>
          <p:cNvPr id="4" name="Ristkülik 3"/>
          <p:cNvSpPr/>
          <p:nvPr/>
        </p:nvSpPr>
        <p:spPr>
          <a:xfrm>
            <a:off x="3203848" y="872716"/>
            <a:ext cx="2376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Koristusmeetodid 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5" name="Ristkülik 4"/>
          <p:cNvSpPr/>
          <p:nvPr/>
        </p:nvSpPr>
        <p:spPr>
          <a:xfrm>
            <a:off x="323528" y="1556792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Tuulutamine 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6" name="Ristkülik 5"/>
          <p:cNvSpPr/>
          <p:nvPr/>
        </p:nvSpPr>
        <p:spPr>
          <a:xfrm>
            <a:off x="2195736" y="1556792"/>
            <a:ext cx="17281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Korrastustööd 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7" name="Ristkülik 6"/>
          <p:cNvSpPr/>
          <p:nvPr/>
        </p:nvSpPr>
        <p:spPr>
          <a:xfrm>
            <a:off x="3995936" y="1556792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Puhastusmeetodid 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8" name="Ristkülik 7"/>
          <p:cNvSpPr/>
          <p:nvPr/>
        </p:nvSpPr>
        <p:spPr>
          <a:xfrm>
            <a:off x="6228184" y="1556792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Hooldusmeetodid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9" name="Ristkülik 8"/>
          <p:cNvSpPr/>
          <p:nvPr/>
        </p:nvSpPr>
        <p:spPr>
          <a:xfrm>
            <a:off x="5940152" y="1124744"/>
            <a:ext cx="25202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Kaitsemeetodid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10" name="Ristkülik 9"/>
          <p:cNvSpPr/>
          <p:nvPr/>
        </p:nvSpPr>
        <p:spPr>
          <a:xfrm>
            <a:off x="323528" y="2320482"/>
            <a:ext cx="25202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Suurpuhastusmeetod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11" name="Ristkülik 10"/>
          <p:cNvSpPr/>
          <p:nvPr/>
        </p:nvSpPr>
        <p:spPr>
          <a:xfrm>
            <a:off x="3203848" y="2320482"/>
            <a:ext cx="2160240" cy="532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Hoolduskoristus-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meetodid 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12" name="Ristkülik 11"/>
          <p:cNvSpPr/>
          <p:nvPr/>
        </p:nvSpPr>
        <p:spPr>
          <a:xfrm>
            <a:off x="5796136" y="2320482"/>
            <a:ext cx="1944216" cy="964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Hoolduspesu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Poleerimine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Kuivpoleerimine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13" name="Ristkülik 12"/>
          <p:cNvSpPr/>
          <p:nvPr/>
        </p:nvSpPr>
        <p:spPr>
          <a:xfrm>
            <a:off x="6516216" y="3501008"/>
            <a:ext cx="2160240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Kruntimine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Vahatamine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Õlitamine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Kristalliseerimine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Impregneerimine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Töötlemine anti-</a:t>
            </a:r>
          </a:p>
          <a:p>
            <a:pPr algn="ctr"/>
            <a:r>
              <a:rPr lang="et-EE" dirty="0">
                <a:solidFill>
                  <a:schemeClr val="tx1"/>
                </a:solidFill>
              </a:rPr>
              <a:t>s</a:t>
            </a:r>
            <a:r>
              <a:rPr lang="et-EE" dirty="0" smtClean="0">
                <a:solidFill>
                  <a:schemeClr val="tx1"/>
                </a:solidFill>
              </a:rPr>
              <a:t>taatilise ainega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14" name="Ristkülik 13"/>
          <p:cNvSpPr/>
          <p:nvPr/>
        </p:nvSpPr>
        <p:spPr>
          <a:xfrm>
            <a:off x="3172949" y="3112503"/>
            <a:ext cx="252028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Kuivalt pühkimine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Kloppimine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Harjamine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Tolmuimejaga töötamine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15" name="Ristkülik 14"/>
          <p:cNvSpPr/>
          <p:nvPr/>
        </p:nvSpPr>
        <p:spPr>
          <a:xfrm>
            <a:off x="3203848" y="5013176"/>
            <a:ext cx="32403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Väheniiskelt pühkimine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Niiskelt pühkimine</a:t>
            </a:r>
          </a:p>
          <a:p>
            <a:pPr algn="ctr"/>
            <a:r>
              <a:rPr lang="et-EE" dirty="0" smtClean="0">
                <a:solidFill>
                  <a:schemeClr val="tx1"/>
                </a:solidFill>
              </a:rPr>
              <a:t>Märjalt pühkimine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16" name="Ristkülik 15"/>
          <p:cNvSpPr/>
          <p:nvPr/>
        </p:nvSpPr>
        <p:spPr>
          <a:xfrm>
            <a:off x="395536" y="3140968"/>
            <a:ext cx="23042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Pesemine ehk küürimine</a:t>
            </a:r>
            <a:endParaRPr lang="et-EE" dirty="0">
              <a:solidFill>
                <a:schemeClr val="tx1"/>
              </a:solidFill>
            </a:endParaRPr>
          </a:p>
        </p:txBody>
      </p:sp>
      <p:cxnSp>
        <p:nvCxnSpPr>
          <p:cNvPr id="18" name="Sirge noolkonnektor 17"/>
          <p:cNvCxnSpPr>
            <a:stCxn id="4" idx="3"/>
            <a:endCxn id="9" idx="1"/>
          </p:cNvCxnSpPr>
          <p:nvPr/>
        </p:nvCxnSpPr>
        <p:spPr>
          <a:xfrm>
            <a:off x="5580112" y="1088740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irge noolkonnektor 19"/>
          <p:cNvCxnSpPr/>
          <p:nvPr/>
        </p:nvCxnSpPr>
        <p:spPr>
          <a:xfrm>
            <a:off x="4716016" y="1304764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irge noolkonnektor 21"/>
          <p:cNvCxnSpPr/>
          <p:nvPr/>
        </p:nvCxnSpPr>
        <p:spPr>
          <a:xfrm flipH="1">
            <a:off x="3347864" y="1304764"/>
            <a:ext cx="288032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irge noolkonnektor 23"/>
          <p:cNvCxnSpPr/>
          <p:nvPr/>
        </p:nvCxnSpPr>
        <p:spPr>
          <a:xfrm flipH="1">
            <a:off x="1907704" y="1304764"/>
            <a:ext cx="1265246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irge noolkonnektor 25"/>
          <p:cNvCxnSpPr/>
          <p:nvPr/>
        </p:nvCxnSpPr>
        <p:spPr>
          <a:xfrm flipH="1">
            <a:off x="2843808" y="1916832"/>
            <a:ext cx="1548172" cy="403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irge noolkonnektor 27"/>
          <p:cNvCxnSpPr/>
          <p:nvPr/>
        </p:nvCxnSpPr>
        <p:spPr>
          <a:xfrm>
            <a:off x="4824028" y="1916832"/>
            <a:ext cx="0" cy="403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irge noolkonnektor 29"/>
          <p:cNvCxnSpPr/>
          <p:nvPr/>
        </p:nvCxnSpPr>
        <p:spPr>
          <a:xfrm>
            <a:off x="6660232" y="1916832"/>
            <a:ext cx="0" cy="403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Nurkkonnektor 31"/>
          <p:cNvCxnSpPr>
            <a:stCxn id="9" idx="3"/>
          </p:cNvCxnSpPr>
          <p:nvPr/>
        </p:nvCxnSpPr>
        <p:spPr>
          <a:xfrm>
            <a:off x="8460432" y="1304764"/>
            <a:ext cx="144016" cy="219624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irge noolkonnektor 33"/>
          <p:cNvCxnSpPr>
            <a:stCxn id="11" idx="2"/>
          </p:cNvCxnSpPr>
          <p:nvPr/>
        </p:nvCxnSpPr>
        <p:spPr>
          <a:xfrm>
            <a:off x="4283968" y="2852936"/>
            <a:ext cx="0" cy="259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Nurkkonnektor 37"/>
          <p:cNvCxnSpPr/>
          <p:nvPr/>
        </p:nvCxnSpPr>
        <p:spPr>
          <a:xfrm rot="10800000" flipV="1">
            <a:off x="2951820" y="2586708"/>
            <a:ext cx="216024" cy="293052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irge noolkonnektor 39"/>
          <p:cNvCxnSpPr/>
          <p:nvPr/>
        </p:nvCxnSpPr>
        <p:spPr>
          <a:xfrm>
            <a:off x="2951819" y="5517231"/>
            <a:ext cx="2520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irge noolkonnektor 41"/>
          <p:cNvCxnSpPr>
            <a:stCxn id="10" idx="2"/>
          </p:cNvCxnSpPr>
          <p:nvPr/>
        </p:nvCxnSpPr>
        <p:spPr>
          <a:xfrm>
            <a:off x="1583668" y="2752530"/>
            <a:ext cx="0" cy="3599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8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Ressursisäästlik koristamine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Koristusainete otstarbekas kasutamine</a:t>
            </a:r>
          </a:p>
          <a:p>
            <a:r>
              <a:rPr lang="et-EE" dirty="0" smtClean="0"/>
              <a:t>Vee säästlik kasutamine</a:t>
            </a:r>
          </a:p>
          <a:p>
            <a:r>
              <a:rPr lang="et-EE" dirty="0" smtClean="0"/>
              <a:t>Otstarbekas desinfitseerimine</a:t>
            </a:r>
          </a:p>
          <a:p>
            <a:r>
              <a:rPr lang="et-EE" dirty="0" smtClean="0"/>
              <a:t>Töövahendite normkoguses pesumasinas pesemine</a:t>
            </a:r>
          </a:p>
          <a:p>
            <a:r>
              <a:rPr lang="et-EE" dirty="0" smtClean="0"/>
              <a:t>Koristustarvikute nõuetekohane hooldamine</a:t>
            </a:r>
          </a:p>
          <a:p>
            <a:r>
              <a:rPr lang="et-EE" dirty="0" smtClean="0"/>
              <a:t>Otstarbekas puhtuseaste ja koristussagedus</a:t>
            </a:r>
          </a:p>
          <a:p>
            <a:r>
              <a:rPr lang="et-EE" dirty="0" smtClean="0"/>
              <a:t>Vastupidavad koristustarvikud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3778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hoolduskoristusmeetodid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Kasutatakse nii sageli kui vajalik</a:t>
            </a:r>
          </a:p>
          <a:p>
            <a:r>
              <a:rPr lang="et-EE" dirty="0" smtClean="0"/>
              <a:t>Eemaldatakse koristuskordade vahel tekkinud mustus</a:t>
            </a:r>
          </a:p>
          <a:p>
            <a:r>
              <a:rPr lang="et-EE" dirty="0" smtClean="0"/>
              <a:t>Vee kogus valitakse vastavalt pinnakattematerjali veetaluvusele</a:t>
            </a:r>
          </a:p>
          <a:p>
            <a:r>
              <a:rPr lang="et-EE" dirty="0" smtClean="0"/>
              <a:t>Puhastusainetest kasutatakse neutraalseid puhastusaineid</a:t>
            </a:r>
          </a:p>
          <a:p>
            <a:r>
              <a:rPr lang="et-EE" dirty="0" smtClean="0"/>
              <a:t>Hoolduspuhastuse käigus tuulutatakse ja korrastatakse ruum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94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kuivpuhastus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Kuivpuhastusega saab eemaldada kõikidelt pindadelt kuiva lahtist mustust ja prahti</a:t>
            </a:r>
          </a:p>
          <a:p>
            <a:r>
              <a:rPr lang="et-EE" dirty="0" smtClean="0"/>
              <a:t>Kasutatakse kuiva koristustarvikut, tolmuimejat või prahiimurit</a:t>
            </a:r>
          </a:p>
          <a:p>
            <a:r>
              <a:rPr lang="et-EE" dirty="0" smtClean="0"/>
              <a:t>Kloppimine ja harjamine. Sobib tekstiilpindadele. Enne seda puhastatakse pind tolmuimejaga. Klopitakse ja harjatakse välistingimustes vaheldumisi. Kasutatakse </a:t>
            </a:r>
            <a:r>
              <a:rPr lang="et-EE" dirty="0" err="1" smtClean="0"/>
              <a:t>klopparit</a:t>
            </a:r>
            <a:r>
              <a:rPr lang="et-EE" dirty="0" smtClean="0"/>
              <a:t> ja poolpikavarrelist harja.</a:t>
            </a:r>
          </a:p>
          <a:p>
            <a:r>
              <a:rPr lang="et-EE" dirty="0" smtClean="0"/>
              <a:t>Eemaldub selline mustus, mida tolmuimeja kätte ei saa (vaibakiudude vahelt)</a:t>
            </a:r>
          </a:p>
          <a:p>
            <a:r>
              <a:rPr lang="et-EE" dirty="0" smtClean="0"/>
              <a:t>Ei klopita ega harjata rõdult ega aknast!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16632"/>
            <a:ext cx="2585864" cy="142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Kuivalt pühkimine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Kõvakatteliste pindade puhastamiseks</a:t>
            </a:r>
          </a:p>
          <a:p>
            <a:r>
              <a:rPr lang="et-EE" dirty="0" smtClean="0"/>
              <a:t>Kasutatakse põrandapühkijat-kuivatajat, </a:t>
            </a:r>
            <a:r>
              <a:rPr lang="et-EE" dirty="0" err="1" smtClean="0"/>
              <a:t>mopikomplekti</a:t>
            </a:r>
            <a:r>
              <a:rPr lang="et-EE" dirty="0" smtClean="0"/>
              <a:t> või pühkimisharja reljeefsetele pindadele</a:t>
            </a:r>
          </a:p>
          <a:p>
            <a:r>
              <a:rPr lang="et-EE" dirty="0" smtClean="0"/>
              <a:t>Kuivalt pühkimine on eeltöö põrandate märjalt pühkimisele ja põhipesule</a:t>
            </a:r>
          </a:p>
          <a:p>
            <a:r>
              <a:rPr lang="et-EE" dirty="0" smtClean="0"/>
              <a:t>Kuivalt ei soovitata pühkida sünteetilisest materjalist pinnakatteid (tekib staatiline elekter)</a:t>
            </a:r>
          </a:p>
          <a:p>
            <a:r>
              <a:rPr lang="et-EE" dirty="0" smtClean="0"/>
              <a:t>Tööliigutused on aeglased, et tolm ei tõuseks pinnalt õhku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48680"/>
            <a:ext cx="1610122" cy="152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96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Tolmuimejaga töötamine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Kasutatakse kõikidelt pindadelt tolmu eemaldamiseks</a:t>
            </a:r>
          </a:p>
          <a:p>
            <a:r>
              <a:rPr lang="et-EE" dirty="0" smtClean="0"/>
              <a:t>Asendamatu vaipkatete, pehme mööbli ja madratsite puhastamiseks</a:t>
            </a:r>
          </a:p>
          <a:p>
            <a:r>
              <a:rPr lang="et-EE" dirty="0" smtClean="0"/>
              <a:t>Tolmuimejaga töötamise kohta loe koristustarvikute õppematerjalist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221088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38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Väheniiske pühkimine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Neutraalne puhastusaine pihustuspudelis/niisutuspudelis</a:t>
            </a:r>
          </a:p>
          <a:p>
            <a:r>
              <a:rPr lang="et-EE" dirty="0" smtClean="0"/>
              <a:t>Mikrokiudlapi kasutamisel puhas vesi pihustuspudelis/niisutuspudelis</a:t>
            </a:r>
          </a:p>
          <a:p>
            <a:r>
              <a:rPr lang="et-EE" dirty="0" smtClean="0"/>
              <a:t>Mikrokiudlapid, </a:t>
            </a:r>
            <a:r>
              <a:rPr lang="et-EE" dirty="0" err="1" smtClean="0"/>
              <a:t>mopikomplektid</a:t>
            </a:r>
            <a:r>
              <a:rPr lang="et-EE" dirty="0" smtClean="0"/>
              <a:t>, põrandapühkija-kuivataja koos koristuslapiga</a:t>
            </a:r>
          </a:p>
          <a:p>
            <a:r>
              <a:rPr lang="et-EE" dirty="0" smtClean="0"/>
              <a:t>Eemaldab pindadelt lahtise ja kergelt kinnitunud mustuse</a:t>
            </a:r>
          </a:p>
          <a:p>
            <a:r>
              <a:rPr lang="et-EE" dirty="0" smtClean="0"/>
              <a:t>Pind jääb kergelt niiske, kuid kuivab koheselt</a:t>
            </a:r>
          </a:p>
          <a:p>
            <a:r>
              <a:rPr lang="et-EE" dirty="0" smtClean="0"/>
              <a:t>Sobib kasutada kõikidel vett-taluvatel pindadel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81742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i">
  <a:themeElements>
    <a:clrScheme name="Oriel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361</Words>
  <Application>Microsoft Office PowerPoint</Application>
  <PresentationFormat>Ekraaniseanss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1" baseType="lpstr">
      <vt:lpstr>Orieli</vt:lpstr>
      <vt:lpstr>Koristusmeetodid </vt:lpstr>
      <vt:lpstr>Koristusmeetodite jaotus</vt:lpstr>
      <vt:lpstr>Koristusmeetodite jaotus</vt:lpstr>
      <vt:lpstr>Ressursisäästlik koristamine</vt:lpstr>
      <vt:lpstr>hoolduskoristusmeetodid</vt:lpstr>
      <vt:lpstr>kuivpuhastus</vt:lpstr>
      <vt:lpstr>Kuivalt pühkimine</vt:lpstr>
      <vt:lpstr>Tolmuimejaga töötamine</vt:lpstr>
      <vt:lpstr>Väheniiske pühkimine </vt:lpstr>
      <vt:lpstr>Töötamine väheniiskel meetodil</vt:lpstr>
    </vt:vector>
  </TitlesOfParts>
  <Company>Pärnumaa Kutsehariduskeskus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Meetodid </dc:title>
  <dc:creator>endla.kuura</dc:creator>
  <cp:lastModifiedBy>endla.kuura</cp:lastModifiedBy>
  <cp:revision>14</cp:revision>
  <dcterms:created xsi:type="dcterms:W3CDTF">2013-01-18T08:09:25Z</dcterms:created>
  <dcterms:modified xsi:type="dcterms:W3CDTF">2013-01-21T07:32:59Z</dcterms:modified>
</cp:coreProperties>
</file>