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018FE4-10D2-4B11-B85F-64C2B6923F19}" type="datetimeFigureOut">
              <a:rPr lang="et-EE" smtClean="0"/>
              <a:t>08.01.2013</a:t>
            </a:fld>
            <a:endParaRPr lang="et-EE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6D1BEE-51A8-4505-BA88-4885C2F454E8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Mustus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Koostas Endla </a:t>
            </a:r>
            <a:r>
              <a:rPr lang="et-EE" dirty="0" err="1" smtClean="0"/>
              <a:t>Kuura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15484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Umbes 80% jalatsitega</a:t>
            </a:r>
          </a:p>
          <a:p>
            <a:r>
              <a:rPr lang="et-EE" dirty="0" smtClean="0"/>
              <a:t>Ülejäänu:</a:t>
            </a:r>
          </a:p>
          <a:p>
            <a:pPr marL="109728" indent="0">
              <a:buNone/>
            </a:pPr>
            <a:r>
              <a:rPr lang="et-EE" dirty="0" smtClean="0"/>
              <a:t> - inimeste puudutustega </a:t>
            </a:r>
            <a:r>
              <a:rPr lang="et-EE" dirty="0" smtClean="0">
                <a:solidFill>
                  <a:srgbClr val="FF0000"/>
                </a:solidFill>
              </a:rPr>
              <a:t>(nn puutepinnad – klahvid, nupud, lülitid, puldid jne tuleb igal koristuskorral puhastada)</a:t>
            </a:r>
          </a:p>
          <a:p>
            <a:pPr marL="109728" indent="0">
              <a:buNone/>
            </a:pPr>
            <a:r>
              <a:rPr lang="et-EE" dirty="0" smtClean="0"/>
              <a:t> - loomuliku ventilatsiooniga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inimtegevusega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inimeste tahtliku tegevusega</a:t>
            </a:r>
          </a:p>
          <a:p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Mustuse tekkimine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2549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Staatilise elektriga pinnad (teler, arvuti jne)</a:t>
            </a:r>
          </a:p>
          <a:p>
            <a:r>
              <a:rPr lang="et-EE" dirty="0" smtClean="0"/>
              <a:t>Pehmed ja ebatasased pinnad</a:t>
            </a:r>
          </a:p>
          <a:p>
            <a:r>
              <a:rPr lang="et-EE" dirty="0" smtClean="0"/>
              <a:t>Märjad pinnad</a:t>
            </a:r>
          </a:p>
          <a:p>
            <a:r>
              <a:rPr lang="et-EE" dirty="0" smtClean="0"/>
              <a:t>Horisontaalsed pinnad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Kiiresti määrduvad pinnad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8011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Porikaitsesüsteemid</a:t>
            </a:r>
          </a:p>
          <a:p>
            <a:r>
              <a:rPr lang="et-EE" dirty="0" smtClean="0"/>
              <a:t>Vahetusjalatsid</a:t>
            </a:r>
          </a:p>
          <a:p>
            <a:r>
              <a:rPr lang="et-EE" dirty="0" smtClean="0"/>
              <a:t>Puhtuse- ja korraharjumused</a:t>
            </a:r>
          </a:p>
          <a:p>
            <a:r>
              <a:rPr lang="et-EE" dirty="0" smtClean="0"/>
              <a:t>Käte pesemine</a:t>
            </a:r>
          </a:p>
          <a:p>
            <a:r>
              <a:rPr lang="et-EE" dirty="0" smtClean="0"/>
              <a:t>Sobilik prügimajandus</a:t>
            </a:r>
          </a:p>
          <a:p>
            <a:r>
              <a:rPr lang="et-EE" dirty="0" smtClean="0"/>
              <a:t>Muud võimalused (iseavanevad uksed)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Mustuse leviku tõkestamine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49936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Puhastusaine (õige valik tagab kiire ja ohutu tulemuse)</a:t>
            </a:r>
          </a:p>
          <a:p>
            <a:r>
              <a:rPr lang="et-EE" dirty="0" smtClean="0"/>
              <a:t>Mehhaaniline töö (pinna töötlemine töövahendiga või koristusmasinaga)</a:t>
            </a:r>
          </a:p>
          <a:p>
            <a:r>
              <a:rPr lang="et-EE" dirty="0" smtClean="0"/>
              <a:t>Temperatuur (õige valik aitab kaasa puhastusaine mõjumisele). Mõiste „käesoe“.</a:t>
            </a:r>
          </a:p>
          <a:p>
            <a:r>
              <a:rPr lang="et-EE" dirty="0" smtClean="0"/>
              <a:t>Aeg (toimeaeg puhastusaine ja mustuse vahelise reaktsiooni tekkimiseks. Loe puhastusaine pakendilt. Kui infot pole, siis 10 minutit).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Mustuse eemaldamist mõjutavad tegurid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802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u kohatäid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Mustuse märkamine ja äratundmine on toateenija oluline oskus</a:t>
            </a:r>
          </a:p>
          <a:p>
            <a:r>
              <a:rPr lang="et-EE" dirty="0" smtClean="0"/>
              <a:t>Kui mustust ei märgata, jääb pind puhastamata ja seda märkab külastaja</a:t>
            </a:r>
          </a:p>
          <a:p>
            <a:r>
              <a:rPr lang="et-EE" dirty="0" smtClean="0"/>
              <a:t>Kui mustust ära ei tunta, siis ei saa kasutada efektiivset puhastust, töö võtab rohkem aega või rikutakse pinnad vale koristamisega</a:t>
            </a: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Mustuse märkamine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666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Mustus on pinnal olev ja koristamisega eemaldatav aine või ainete segu, mis: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segab või takistab  töötamist</a:t>
            </a:r>
          </a:p>
          <a:p>
            <a:pPr marL="109728" indent="0">
              <a:buNone/>
            </a:pPr>
            <a:r>
              <a:rPr lang="et-EE" dirty="0" smtClean="0"/>
              <a:t> - kahjustab pindasid</a:t>
            </a:r>
          </a:p>
          <a:p>
            <a:r>
              <a:rPr lang="et-EE" dirty="0" smtClean="0"/>
              <a:t>Koristamise vajadus ja kiirus sõltub sellest, kuidas mustus inimest mõjutab: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ohtlik mustus (ebahügieeniline duššinurk)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kahjulik mustus (näts toolil)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häiriv mustus (sõrmejälg ukseklaasil)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talutav mustus (väike plekk seinal)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Mustus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24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Üks ja sama mustus võib erinevatel pindadel olla erineva tähendusega</a:t>
            </a:r>
          </a:p>
          <a:p>
            <a:r>
              <a:rPr lang="et-EE" dirty="0" smtClean="0"/>
              <a:t>Esmajärjekorras tuleb eemaldada ohtlik mustus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Mustuse eemaldamise vajaduse kiirus suureneb</a:t>
            </a:r>
            <a:endParaRPr lang="et-EE" dirty="0"/>
          </a:p>
        </p:txBody>
      </p:sp>
      <p:sp>
        <p:nvSpPr>
          <p:cNvPr id="4" name="Ovaal 3"/>
          <p:cNvSpPr/>
          <p:nvPr/>
        </p:nvSpPr>
        <p:spPr>
          <a:xfrm>
            <a:off x="1259632" y="5013176"/>
            <a:ext cx="3888432" cy="7920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Talutav mustus</a:t>
            </a:r>
            <a:endParaRPr lang="et-EE" dirty="0"/>
          </a:p>
        </p:txBody>
      </p:sp>
      <p:sp>
        <p:nvSpPr>
          <p:cNvPr id="5" name="Ovaal 4"/>
          <p:cNvSpPr/>
          <p:nvPr/>
        </p:nvSpPr>
        <p:spPr>
          <a:xfrm>
            <a:off x="1475656" y="4509120"/>
            <a:ext cx="34563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Häiriv mustus</a:t>
            </a:r>
            <a:endParaRPr lang="et-EE" dirty="0"/>
          </a:p>
        </p:txBody>
      </p:sp>
      <p:sp>
        <p:nvSpPr>
          <p:cNvPr id="6" name="Ovaal 5"/>
          <p:cNvSpPr/>
          <p:nvPr/>
        </p:nvSpPr>
        <p:spPr>
          <a:xfrm>
            <a:off x="1835696" y="4005064"/>
            <a:ext cx="2808312" cy="7200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Kahjulik mustus</a:t>
            </a:r>
            <a:endParaRPr lang="et-EE" dirty="0"/>
          </a:p>
        </p:txBody>
      </p:sp>
      <p:sp>
        <p:nvSpPr>
          <p:cNvPr id="7" name="Ovaal 6"/>
          <p:cNvSpPr/>
          <p:nvPr/>
        </p:nvSpPr>
        <p:spPr>
          <a:xfrm>
            <a:off x="2195736" y="3498016"/>
            <a:ext cx="2088232" cy="61206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Ohtlik mustus</a:t>
            </a:r>
            <a:endParaRPr lang="et-EE" dirty="0"/>
          </a:p>
        </p:txBody>
      </p:sp>
      <p:cxnSp>
        <p:nvCxnSpPr>
          <p:cNvPr id="9" name="Sirge noolkonnektor 8"/>
          <p:cNvCxnSpPr/>
          <p:nvPr/>
        </p:nvCxnSpPr>
        <p:spPr>
          <a:xfrm flipH="1" flipV="1">
            <a:off x="5724128" y="3498016"/>
            <a:ext cx="72008" cy="2307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57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Praht  -käsitsi eemaldatav suuretükiline mustus (suitsukoni, paberitükk)</a:t>
            </a:r>
          </a:p>
          <a:p>
            <a:r>
              <a:rPr lang="et-EE" dirty="0" smtClean="0"/>
              <a:t>Lahtine mustus  -ei ole pinnale kinnitunud 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kuiv mustus (leivapuru, tolm, liiv jne)</a:t>
            </a:r>
          </a:p>
          <a:p>
            <a:pPr marL="109728" indent="0">
              <a:buNone/>
            </a:pPr>
            <a:r>
              <a:rPr lang="et-EE" dirty="0"/>
              <a:t> </a:t>
            </a:r>
            <a:r>
              <a:rPr lang="et-EE" dirty="0" smtClean="0"/>
              <a:t>- märg mustus (vesi, pori)</a:t>
            </a:r>
          </a:p>
          <a:p>
            <a:r>
              <a:rPr lang="et-EE" dirty="0" smtClean="0"/>
              <a:t>Kinnitunud mustus (tahm, rasv, setted)</a:t>
            </a:r>
          </a:p>
          <a:p>
            <a:r>
              <a:rPr lang="et-EE" dirty="0" smtClean="0"/>
              <a:t>Sööbinud mustus (käigurajad ukse ees)</a:t>
            </a:r>
          </a:p>
          <a:p>
            <a:r>
              <a:rPr lang="et-EE" dirty="0" smtClean="0"/>
              <a:t>Plekk (kohvi-, </a:t>
            </a:r>
            <a:r>
              <a:rPr lang="et-EE" dirty="0" err="1" smtClean="0"/>
              <a:t>värvi-,rasva-</a:t>
            </a:r>
            <a:r>
              <a:rPr lang="et-EE" dirty="0" smtClean="0"/>
              <a:t> jne plekid)</a:t>
            </a:r>
          </a:p>
          <a:p>
            <a:r>
              <a:rPr lang="et-EE" dirty="0" smtClean="0"/>
              <a:t>Eritise plekk (sülg, veri jne)</a:t>
            </a:r>
          </a:p>
          <a:p>
            <a:r>
              <a:rPr lang="et-EE" dirty="0" smtClean="0"/>
              <a:t>Mikroobiline mustus (bakterid, mikroseened)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Mustus jaotus pinnale kinnitumise järgi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5815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Vees lahustuv mustus (</a:t>
            </a:r>
            <a:r>
              <a:rPr lang="et-EE" dirty="0" err="1" smtClean="0"/>
              <a:t>mustus</a:t>
            </a:r>
            <a:r>
              <a:rPr lang="et-EE" dirty="0" smtClean="0"/>
              <a:t>, mis eemaldub veega või koristusaine kasutuslahusega)</a:t>
            </a:r>
          </a:p>
          <a:p>
            <a:r>
              <a:rPr lang="et-EE" dirty="0" smtClean="0"/>
              <a:t>Lahustitega eemalduv mustus (enamik plekke, millede eemaldamiseks kasutatakse piiritust, </a:t>
            </a:r>
            <a:r>
              <a:rPr lang="et-EE" dirty="0" err="1" smtClean="0"/>
              <a:t>tärpentiini</a:t>
            </a:r>
            <a:r>
              <a:rPr lang="et-EE" dirty="0"/>
              <a:t> </a:t>
            </a:r>
            <a:r>
              <a:rPr lang="et-EE" dirty="0" smtClean="0"/>
              <a:t>ja muid lahusteid)</a:t>
            </a:r>
          </a:p>
          <a:p>
            <a:r>
              <a:rPr lang="et-EE" dirty="0" smtClean="0"/>
              <a:t>Õlides ja rasvades lahustuv mustus (pigi, näts, </a:t>
            </a:r>
            <a:r>
              <a:rPr lang="et-EE" dirty="0" err="1" smtClean="0"/>
              <a:t>grafitivärvid</a:t>
            </a:r>
            <a:r>
              <a:rPr lang="et-EE" dirty="0" smtClean="0"/>
              <a:t>, mis eemalduvad õli baasil valmistatud koristusainetega)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Mustus lahustuvuse järgi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801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Mikroobid arenevad ja paljunevad kõikjal, kus on soojust ja niiskust</a:t>
            </a:r>
          </a:p>
          <a:p>
            <a:r>
              <a:rPr lang="et-EE" dirty="0" smtClean="0"/>
              <a:t>Enamus mikroobe on elutegevuseks vajalikud ja kaitsevad inimest väliskeskkonna kahjulike mõjude eest</a:t>
            </a:r>
          </a:p>
          <a:p>
            <a:r>
              <a:rPr lang="et-EE" dirty="0" smtClean="0"/>
              <a:t>Ohtlikud on võõrad ja haigustekitajaid kandvad mikroobid</a:t>
            </a:r>
          </a:p>
          <a:p>
            <a:r>
              <a:rPr lang="et-EE" dirty="0" smtClean="0"/>
              <a:t>Oluline on mikroobide eemaldamine sellistelt pindadelt, mida inimene puudutab oma nahaga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Mikroobid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5416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Biofilm on mikroobide poolt enda kaitseks tekitatav keemiakindel kaitsekiht</a:t>
            </a:r>
          </a:p>
          <a:p>
            <a:r>
              <a:rPr lang="et-EE" dirty="0" smtClean="0"/>
              <a:t>Biofilm tekib märgadele ja soojadele pindadele</a:t>
            </a:r>
          </a:p>
          <a:p>
            <a:r>
              <a:rPr lang="et-EE" dirty="0" smtClean="0"/>
              <a:t>Biofilm on nähtav ainult ultraviolett- lambiga</a:t>
            </a:r>
          </a:p>
          <a:p>
            <a:r>
              <a:rPr lang="et-EE" dirty="0" smtClean="0"/>
              <a:t>Biofilmi eemaldamiseks pindadelt kasutatakse desinfitseerivaid puhastusaineid ja pinna töötlemist küürimisvahendiga (harjad, </a:t>
            </a:r>
            <a:r>
              <a:rPr lang="et-EE" dirty="0" err="1" smtClean="0"/>
              <a:t>hõõrukid</a:t>
            </a:r>
            <a:r>
              <a:rPr lang="et-EE" dirty="0" smtClean="0"/>
              <a:t>)</a:t>
            </a:r>
          </a:p>
          <a:p>
            <a:r>
              <a:rPr lang="et-EE" dirty="0" smtClean="0"/>
              <a:t>Biofilmi tekkimist saab ära hoida pindade korrapärase ja õige puhastamisega ning kuivatamisega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Biofilm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323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Biofilmi tekkimine ja areng</a:t>
            </a:r>
            <a:endParaRPr lang="et-EE" dirty="0"/>
          </a:p>
        </p:txBody>
      </p:sp>
      <p:pic>
        <p:nvPicPr>
          <p:cNvPr id="1026" name="Picture 2" descr="C:\Documents and Settings\endla.kuura\Desktop\Raamat\4.1. Biofilmi tekkimine ja arenemin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58108"/>
            <a:ext cx="7320517" cy="335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167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516</Words>
  <Application>Microsoft Office PowerPoint</Application>
  <PresentationFormat>Ekraaniseanss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4" baseType="lpstr">
      <vt:lpstr>Kogunemine</vt:lpstr>
      <vt:lpstr>Mustus</vt:lpstr>
      <vt:lpstr>Mustuse märkamine</vt:lpstr>
      <vt:lpstr>Mustus</vt:lpstr>
      <vt:lpstr>Mustuse eemaldamise vajaduse kiirus suureneb</vt:lpstr>
      <vt:lpstr>Mustus jaotus pinnale kinnitumise järgi</vt:lpstr>
      <vt:lpstr>Mustus lahustuvuse järgi</vt:lpstr>
      <vt:lpstr>Mikroobid </vt:lpstr>
      <vt:lpstr>Biofilm </vt:lpstr>
      <vt:lpstr>Biofilmi tekkimine ja areng</vt:lpstr>
      <vt:lpstr>Mustuse tekkimine</vt:lpstr>
      <vt:lpstr>Kiiresti määrduvad pinnad</vt:lpstr>
      <vt:lpstr>Mustuse leviku tõkestamine</vt:lpstr>
      <vt:lpstr>Mustuse eemaldamist mõjutavad tegurid</vt:lpstr>
    </vt:vector>
  </TitlesOfParts>
  <Company>Pärnumaa Kutsehariduskeskus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Mustus</dc:title>
  <dc:creator>endla.kuura</dc:creator>
  <cp:lastModifiedBy>endla.kuura</cp:lastModifiedBy>
  <cp:revision>6</cp:revision>
  <dcterms:created xsi:type="dcterms:W3CDTF">2013-01-08T08:46:59Z</dcterms:created>
  <dcterms:modified xsi:type="dcterms:W3CDTF">2013-01-08T09:44:57Z</dcterms:modified>
</cp:coreProperties>
</file>