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Laadita, tabeliruudustik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alkiri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9" name="Alapealkiri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t-EE" smtClean="0"/>
              <a:t>Klõpsake laadi muutmiseks</a:t>
            </a:r>
            <a:endParaRPr kumimoji="0" lang="en-US"/>
          </a:p>
        </p:txBody>
      </p:sp>
      <p:sp>
        <p:nvSpPr>
          <p:cNvPr id="28" name="Kuupäeva kohatäid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9CBED94-D184-434E-A022-D0B94B52B1A8}" type="datetimeFigureOut">
              <a:rPr lang="et-EE" smtClean="0"/>
              <a:t>17.01.2013</a:t>
            </a:fld>
            <a:endParaRPr lang="et-EE"/>
          </a:p>
        </p:txBody>
      </p:sp>
      <p:sp>
        <p:nvSpPr>
          <p:cNvPr id="17" name="Jaluse kohatäid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t-EE"/>
          </a:p>
        </p:txBody>
      </p:sp>
      <p:sp>
        <p:nvSpPr>
          <p:cNvPr id="10" name="Ristkül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stkül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istkül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istkül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irgkonnek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irgkonnek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irgkonnek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irgkonnek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irgkonnek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irgkonnek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istkül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idinumbri kohatä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DBE4DAD-3F39-48B6-ADFF-9D74A0FCDC42}" type="slidenum">
              <a:rPr lang="et-EE" smtClean="0"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D94-D184-434E-A022-D0B94B52B1A8}" type="datetimeFigureOut">
              <a:rPr lang="et-EE" smtClean="0"/>
              <a:t>17.01.2013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4DAD-3F39-48B6-ADFF-9D74A0FCDC42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D94-D184-434E-A022-D0B94B52B1A8}" type="datetimeFigureOut">
              <a:rPr lang="et-EE" smtClean="0"/>
              <a:t>17.01.2013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4DAD-3F39-48B6-ADFF-9D74A0FCDC42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8" name="Sisu kohatäid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9CBED94-D184-434E-A022-D0B94B52B1A8}" type="datetimeFigureOut">
              <a:rPr lang="et-EE" smtClean="0"/>
              <a:t>17.01.2013</a:t>
            </a:fld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BE4DAD-3F39-48B6-ADFF-9D74A0FCDC42}" type="slidenum">
              <a:rPr lang="et-EE" smtClean="0"/>
              <a:t>‹#›</a:t>
            </a:fld>
            <a:endParaRPr lang="et-EE"/>
          </a:p>
        </p:txBody>
      </p:sp>
      <p:sp>
        <p:nvSpPr>
          <p:cNvPr id="10" name="Jaluse kohatäid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Jaotise pä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9CBED94-D184-434E-A022-D0B94B52B1A8}" type="datetimeFigureOut">
              <a:rPr lang="et-EE" smtClean="0"/>
              <a:t>17.01.2013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t-EE"/>
          </a:p>
        </p:txBody>
      </p:sp>
      <p:sp>
        <p:nvSpPr>
          <p:cNvPr id="9" name="Ristkül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istkül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istkül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stkül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irgkonnek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irgkonnek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irgkonnek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irgkonnek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irgkonnek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istkül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irgkonnek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DBE4DAD-3F39-48B6-ADFF-9D74A0FCDC42}" type="slidenum">
              <a:rPr lang="et-EE" smtClean="0"/>
              <a:t>‹#›</a:t>
            </a:fld>
            <a:endParaRPr lang="et-E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D94-D184-434E-A022-D0B94B52B1A8}" type="datetimeFigureOut">
              <a:rPr lang="et-EE" smtClean="0"/>
              <a:t>17.01.2013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4DAD-3F39-48B6-ADFF-9D74A0FCDC42}" type="slidenum">
              <a:rPr lang="et-EE" smtClean="0"/>
              <a:t>‹#›</a:t>
            </a:fld>
            <a:endParaRPr lang="et-EE"/>
          </a:p>
        </p:txBody>
      </p:sp>
      <p:sp>
        <p:nvSpPr>
          <p:cNvPr id="9" name="Sisu kohatäid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11" name="Sisu kohatäid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D94-D184-434E-A022-D0B94B52B1A8}" type="datetimeFigureOut">
              <a:rPr lang="et-EE" smtClean="0"/>
              <a:t>17.01.2013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4DAD-3F39-48B6-ADFF-9D74A0FCDC42}" type="slidenum">
              <a:rPr lang="et-EE" smtClean="0"/>
              <a:t>‹#›</a:t>
            </a:fld>
            <a:endParaRPr lang="et-EE"/>
          </a:p>
        </p:txBody>
      </p:sp>
      <p:sp>
        <p:nvSpPr>
          <p:cNvPr id="11" name="Sisu kohatäid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13" name="Sisu kohatäid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12" name="Teksti kohatäid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14" name="Teksti kohatäid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6" name="Kuupäeva kohatäid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9CBED94-D184-434E-A022-D0B94B52B1A8}" type="datetimeFigureOut">
              <a:rPr lang="et-EE" smtClean="0"/>
              <a:t>17.01.2013</a:t>
            </a:fld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BE4DAD-3F39-48B6-ADFF-9D74A0FCDC42}" type="slidenum">
              <a:rPr lang="et-EE" smtClean="0"/>
              <a:t>‹#›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D94-D184-434E-A022-D0B94B52B1A8}" type="datetimeFigureOut">
              <a:rPr lang="et-EE" smtClean="0"/>
              <a:t>17.01.2013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4DAD-3F39-48B6-ADFF-9D74A0FCDC42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rgkonnek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8" name="Sirgkonnek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irgkonnek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irgkonnek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istkül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irgkonnek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isu kohatäid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21" name="Kuupäeva kohatäid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9CBED94-D184-434E-A022-D0B94B52B1A8}" type="datetimeFigureOut">
              <a:rPr lang="et-EE" smtClean="0"/>
              <a:t>17.01.2013</a:t>
            </a:fld>
            <a:endParaRPr lang="et-EE"/>
          </a:p>
        </p:txBody>
      </p:sp>
      <p:sp>
        <p:nvSpPr>
          <p:cNvPr id="22" name="Slaidinumbri kohatä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BE4DAD-3F39-48B6-ADFF-9D74A0FCDC42}" type="slidenum">
              <a:rPr lang="et-EE" smtClean="0"/>
              <a:t>‹#›</a:t>
            </a:fld>
            <a:endParaRPr lang="et-EE"/>
          </a:p>
        </p:txBody>
      </p:sp>
      <p:sp>
        <p:nvSpPr>
          <p:cNvPr id="23" name="Jaluse kohatäid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irgkonnek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t-EE" smtClean="0"/>
              <a:t>Pildi lisamiseks klõpsake ikooni</a:t>
            </a:r>
            <a:endParaRPr kumimoji="0" lang="en-US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10" name="Sirgkonnek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istkül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irgkonnek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irgkonnek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irgkonnek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Kuupäeva kohatäid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9CBED94-D184-434E-A022-D0B94B52B1A8}" type="datetimeFigureOut">
              <a:rPr lang="et-EE" smtClean="0"/>
              <a:t>17.01.2013</a:t>
            </a:fld>
            <a:endParaRPr lang="et-EE"/>
          </a:p>
        </p:txBody>
      </p:sp>
      <p:sp>
        <p:nvSpPr>
          <p:cNvPr id="18" name="Slaidinumbri kohatä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BE4DAD-3F39-48B6-ADFF-9D74A0FCDC42}" type="slidenum">
              <a:rPr lang="et-EE" smtClean="0"/>
              <a:t>‹#›</a:t>
            </a:fld>
            <a:endParaRPr lang="et-EE"/>
          </a:p>
        </p:txBody>
      </p:sp>
      <p:sp>
        <p:nvSpPr>
          <p:cNvPr id="21" name="Jaluse kohatäid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rgkonnek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ealkirja kohatäid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13" name="Teksti kohatäid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t-EE" smtClean="0"/>
              <a:t>Muutke teksti laade</a:t>
            </a:r>
          </a:p>
          <a:p>
            <a:pPr lvl="1" eaLnBrk="1" latinLnBrk="0" hangingPunct="1"/>
            <a:r>
              <a:rPr kumimoji="0" lang="et-EE" smtClean="0"/>
              <a:t>Teine tase</a:t>
            </a:r>
          </a:p>
          <a:p>
            <a:pPr lvl="2" eaLnBrk="1" latinLnBrk="0" hangingPunct="1"/>
            <a:r>
              <a:rPr kumimoji="0" lang="et-EE" smtClean="0"/>
              <a:t>Kolmas tase</a:t>
            </a:r>
          </a:p>
          <a:p>
            <a:pPr lvl="3" eaLnBrk="1" latinLnBrk="0" hangingPunct="1"/>
            <a:r>
              <a:rPr kumimoji="0" lang="et-EE" smtClean="0"/>
              <a:t>Neljas tase</a:t>
            </a:r>
          </a:p>
          <a:p>
            <a:pPr lvl="4" eaLnBrk="1" latinLnBrk="0" hangingPunct="1"/>
            <a:r>
              <a:rPr kumimoji="0" lang="et-EE" smtClean="0"/>
              <a:t>Viies tase</a:t>
            </a:r>
            <a:endParaRPr kumimoji="0" lang="en-US"/>
          </a:p>
        </p:txBody>
      </p:sp>
      <p:sp>
        <p:nvSpPr>
          <p:cNvPr id="14" name="Kuupäeva kohatäid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9CBED94-D184-434E-A022-D0B94B52B1A8}" type="datetimeFigureOut">
              <a:rPr lang="et-EE" smtClean="0"/>
              <a:t>17.01.2013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t-EE"/>
          </a:p>
        </p:txBody>
      </p:sp>
      <p:sp>
        <p:nvSpPr>
          <p:cNvPr id="7" name="Sirgkonnek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irgkonnek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stkül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irgkonnek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idinumbri kohatä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DBE4DAD-3F39-48B6-ADFF-9D74A0FCDC42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2286000" y="1412776"/>
            <a:ext cx="6172200" cy="1800200"/>
          </a:xfrm>
        </p:spPr>
        <p:txBody>
          <a:bodyPr/>
          <a:lstStyle/>
          <a:p>
            <a:r>
              <a:rPr lang="et-EE" dirty="0" smtClean="0"/>
              <a:t>Põranda- ja pinnakattematerjalid 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432560" y="4005064"/>
            <a:ext cx="7406640" cy="1944216"/>
          </a:xfrm>
        </p:spPr>
        <p:txBody>
          <a:bodyPr>
            <a:normAutofit fontScale="70000" lnSpcReduction="20000"/>
          </a:bodyPr>
          <a:lstStyle/>
          <a:p>
            <a:endParaRPr lang="et-EE" dirty="0" smtClean="0"/>
          </a:p>
          <a:p>
            <a:endParaRPr lang="et-EE" dirty="0"/>
          </a:p>
          <a:p>
            <a:endParaRPr lang="et-EE" dirty="0" smtClean="0"/>
          </a:p>
          <a:p>
            <a:endParaRPr lang="et-EE" dirty="0"/>
          </a:p>
          <a:p>
            <a:endParaRPr lang="et-EE" dirty="0" smtClean="0"/>
          </a:p>
          <a:p>
            <a:endParaRPr lang="et-EE" dirty="0"/>
          </a:p>
          <a:p>
            <a:endParaRPr lang="et-EE" dirty="0" smtClean="0"/>
          </a:p>
          <a:p>
            <a:pPr algn="r"/>
            <a:r>
              <a:rPr lang="et-EE" dirty="0" smtClean="0"/>
              <a:t>Koostas Endla </a:t>
            </a:r>
            <a:r>
              <a:rPr lang="et-EE" dirty="0" err="1" smtClean="0"/>
              <a:t>Kuura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34920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Graniidi hooldamine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Hoolduspuhastus niiskelt pühkides</a:t>
            </a:r>
          </a:p>
          <a:p>
            <a:r>
              <a:rPr lang="et-EE" dirty="0" smtClean="0"/>
              <a:t>Põhipesu vastavalt vajadusele happelise või aluselise ainega (neutraliseerimine)</a:t>
            </a:r>
          </a:p>
          <a:p>
            <a:r>
              <a:rPr lang="et-EE" dirty="0" smtClean="0"/>
              <a:t>Plekke võib heledal graniidil pleegitada klooriga, tumedal materjalil põhjustab kloor plekke</a:t>
            </a:r>
          </a:p>
          <a:p>
            <a:r>
              <a:rPr lang="et-EE" dirty="0" smtClean="0"/>
              <a:t>Kaitsta vahatamisega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21135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Keraamilised plaadid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Valmistatud erinevate tehnoloogiatega savist</a:t>
            </a:r>
          </a:p>
          <a:p>
            <a:r>
              <a:rPr lang="et-EE" dirty="0" smtClean="0"/>
              <a:t>Glasuuritud või glasuurimata</a:t>
            </a:r>
          </a:p>
          <a:p>
            <a:r>
              <a:rPr lang="et-EE" dirty="0" smtClean="0"/>
              <a:t>Siledad või reljeefsed</a:t>
            </a:r>
          </a:p>
          <a:p>
            <a:r>
              <a:rPr lang="et-EE" dirty="0" smtClean="0"/>
              <a:t>Ühevärvilised-, pilt-, mosaiik- või </a:t>
            </a:r>
            <a:r>
              <a:rPr lang="et-EE" dirty="0" err="1" smtClean="0"/>
              <a:t>porteplaadid</a:t>
            </a:r>
            <a:endParaRPr lang="et-EE" dirty="0" smtClean="0"/>
          </a:p>
          <a:p>
            <a:r>
              <a:rPr lang="et-EE" dirty="0" smtClean="0"/>
              <a:t>Põrandatele ja seintele</a:t>
            </a:r>
          </a:p>
          <a:p>
            <a:r>
              <a:rPr lang="et-EE" dirty="0" smtClean="0"/>
              <a:t>Kasutatakse igasuguste niiskete ruumide seinte ja põrandate katmiseks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73581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Keraamiliste plaatide omadused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Ei ima vett ega mustust</a:t>
            </a:r>
          </a:p>
          <a:p>
            <a:r>
              <a:rPr lang="et-EE" dirty="0" smtClean="0"/>
              <a:t>Vastupidavad</a:t>
            </a:r>
          </a:p>
          <a:p>
            <a:r>
              <a:rPr lang="et-EE" dirty="0" smtClean="0"/>
              <a:t>Taluvad hästi keemilisi aineid</a:t>
            </a:r>
          </a:p>
          <a:p>
            <a:r>
              <a:rPr lang="et-EE" dirty="0" smtClean="0"/>
              <a:t>Kulumiskindlad</a:t>
            </a:r>
          </a:p>
          <a:p>
            <a:r>
              <a:rPr lang="et-EE" dirty="0" smtClean="0"/>
              <a:t>Vuugitäited on happeõrnemad kui plaadid</a:t>
            </a:r>
          </a:p>
          <a:p>
            <a:r>
              <a:rPr lang="et-EE" dirty="0" smtClean="0"/>
              <a:t>Plaat peaks olema heledam kui vuuk, siis on kergem hooldada</a:t>
            </a:r>
          </a:p>
          <a:p>
            <a:r>
              <a:rPr lang="et-EE" dirty="0" smtClean="0"/>
              <a:t>Ei vahatata , glasuurimata plaate võib kaitsta kiviküllastusainega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55951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Keraamiliste pindade puhastamine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Hoolduspuhastus – niiske- või märgpühkimine</a:t>
            </a:r>
          </a:p>
          <a:p>
            <a:r>
              <a:rPr lang="et-EE" dirty="0" smtClean="0"/>
              <a:t>Põhipesuks valitakse aine vastavalt tekkinud mustusele</a:t>
            </a:r>
          </a:p>
          <a:p>
            <a:r>
              <a:rPr lang="et-EE" dirty="0" smtClean="0"/>
              <a:t>Peale tugevatoimeliste ainete kasutamist neutraliseerimine</a:t>
            </a:r>
          </a:p>
          <a:p>
            <a:r>
              <a:rPr lang="et-EE" dirty="0" smtClean="0"/>
              <a:t>Põhjalik kuivatamine</a:t>
            </a:r>
            <a:endParaRPr lang="et-EE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149080"/>
            <a:ext cx="2133333" cy="21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965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Kummipõrandad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Elastsed, kulumiskindlad</a:t>
            </a:r>
          </a:p>
          <a:p>
            <a:r>
              <a:rPr lang="et-EE" dirty="0" smtClean="0"/>
              <a:t>Erinevat värvi, siledad, krobelised või reljeefsed</a:t>
            </a:r>
          </a:p>
          <a:p>
            <a:r>
              <a:rPr lang="et-EE" dirty="0" smtClean="0"/>
              <a:t>Summutavad hästi helisid</a:t>
            </a:r>
          </a:p>
          <a:p>
            <a:r>
              <a:rPr lang="et-EE" dirty="0" smtClean="0"/>
              <a:t>Ei ole libedad, ei põle iseseisvalt</a:t>
            </a:r>
          </a:p>
          <a:p>
            <a:r>
              <a:rPr lang="et-EE" dirty="0" smtClean="0"/>
              <a:t>Ehituse järgselt eemaldub iga pesemisega kollast värvi (silikoonõli), mis </a:t>
            </a:r>
            <a:r>
              <a:rPr lang="et-EE" dirty="0" err="1" smtClean="0"/>
              <a:t>pikkapeale</a:t>
            </a:r>
            <a:r>
              <a:rPr lang="et-EE" dirty="0" smtClean="0"/>
              <a:t> kaob</a:t>
            </a:r>
          </a:p>
          <a:p>
            <a:r>
              <a:rPr lang="et-EE" dirty="0" smtClean="0"/>
              <a:t>Ei talu lahusteid ja tugevatoimelisi puhastusaineid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35465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Kummipõranda puhastamine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Hoolduspuhastus väheniiske-, niiske- või märja pühkimisega</a:t>
            </a:r>
          </a:p>
          <a:p>
            <a:r>
              <a:rPr lang="et-EE" dirty="0" smtClean="0"/>
              <a:t>Vee kogus vastavalt mustuse hulgale</a:t>
            </a:r>
          </a:p>
          <a:p>
            <a:r>
              <a:rPr lang="et-EE" dirty="0" smtClean="0"/>
              <a:t>Põhipesu </a:t>
            </a:r>
            <a:r>
              <a:rPr lang="et-EE" dirty="0" err="1" smtClean="0"/>
              <a:t>pH</a:t>
            </a:r>
            <a:r>
              <a:rPr lang="et-EE" dirty="0" smtClean="0"/>
              <a:t> kuni 12</a:t>
            </a:r>
          </a:p>
          <a:p>
            <a:r>
              <a:rPr lang="et-EE" dirty="0" smtClean="0"/>
              <a:t>Kaitsmiseks ja lohistamisjälgede eemaldamiseks poleeritakse aeg-ajalt kuiva heleda kettaga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736423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PVC ja PUR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PVC – polüvinüülkloriid, kilepinnaline põrandakate</a:t>
            </a:r>
          </a:p>
          <a:p>
            <a:r>
              <a:rPr lang="et-EE" dirty="0" smtClean="0"/>
              <a:t>PUR – polüuretaan, lamineeritud põrandakate</a:t>
            </a:r>
          </a:p>
          <a:p>
            <a:r>
              <a:rPr lang="et-EE" dirty="0" smtClean="0"/>
              <a:t>Sünteetilised, niiskuskindlad, põlemisel tekib mürgine suits</a:t>
            </a:r>
          </a:p>
          <a:p>
            <a:r>
              <a:rPr lang="et-EE" dirty="0" smtClean="0"/>
              <a:t>Erineva värvi ja mustri valikuga, tihti looduslike materjalide imitatsioonid</a:t>
            </a:r>
          </a:p>
          <a:p>
            <a:r>
              <a:rPr lang="et-EE" dirty="0" smtClean="0"/>
              <a:t>PVC võib olla erineva paksusega ja kulumisastmega</a:t>
            </a:r>
          </a:p>
          <a:p>
            <a:r>
              <a:rPr lang="et-EE" dirty="0" smtClean="0"/>
              <a:t>Ei talu tugevaid happeid, aluseliste ainete kindlus väga hea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46009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puhastamine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PVC kaitstakse uuena, et vältida näiteks mööbli nihutamisest tekkivaid jälgi, PUR katteid ei vahatata</a:t>
            </a:r>
          </a:p>
          <a:p>
            <a:r>
              <a:rPr lang="et-EE" dirty="0" smtClean="0"/>
              <a:t>Vahatatakse vesivahadega</a:t>
            </a:r>
          </a:p>
          <a:p>
            <a:r>
              <a:rPr lang="et-EE" dirty="0" smtClean="0"/>
              <a:t>Hoolduspuhastus kuiva, väheniiske- ja niiske pühkimisega</a:t>
            </a:r>
          </a:p>
          <a:p>
            <a:r>
              <a:rPr lang="et-EE" dirty="0" smtClean="0"/>
              <a:t>Põranda elektriseerumise vältimiseks ei kasutata kuiva pühkimist harjaga, sobib põrandapühkija-kuivataja</a:t>
            </a:r>
          </a:p>
          <a:p>
            <a:r>
              <a:rPr lang="et-EE" dirty="0" smtClean="0"/>
              <a:t>Põhipesu vastavalt vajadusele neutraalse- või aluselise ainega</a:t>
            </a:r>
          </a:p>
          <a:p>
            <a:r>
              <a:rPr lang="et-EE" dirty="0" smtClean="0"/>
              <a:t>Kui on vaja eemaldada setteid, siis looduslike hapetega (sidrun)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72923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puitpõrandad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Niiskusõrnad</a:t>
            </a:r>
          </a:p>
          <a:p>
            <a:r>
              <a:rPr lang="et-EE" dirty="0" smtClean="0"/>
              <a:t>Looduslikud, inimsõbralikud, soojad</a:t>
            </a:r>
          </a:p>
          <a:p>
            <a:r>
              <a:rPr lang="et-EE" dirty="0" smtClean="0"/>
              <a:t>Täispuidust põrandad – laud- ja parkettpõrandad</a:t>
            </a:r>
          </a:p>
          <a:p>
            <a:r>
              <a:rPr lang="et-EE" dirty="0" smtClean="0"/>
              <a:t>Liimpuidust põrandad – parkettpõrandad</a:t>
            </a:r>
          </a:p>
          <a:p>
            <a:r>
              <a:rPr lang="et-EE" dirty="0" smtClean="0"/>
              <a:t>Laminaat – lamineeritud papist, puidupulbrist ja liimist koosnev põrandakate</a:t>
            </a:r>
          </a:p>
          <a:p>
            <a:r>
              <a:rPr lang="et-EE" dirty="0" smtClean="0"/>
              <a:t>Laevapõrand – täispuit laud, mille vahel on mastiks (veekindlam)</a:t>
            </a:r>
          </a:p>
          <a:p>
            <a:r>
              <a:rPr lang="et-EE" dirty="0" smtClean="0"/>
              <a:t>Puitpõrandad ei talu liiva ja suures koguses vett</a:t>
            </a:r>
          </a:p>
          <a:p>
            <a:r>
              <a:rPr lang="et-EE" dirty="0" smtClean="0"/>
              <a:t>Täispuit lakitakse, õlitatakse või vahatatakse</a:t>
            </a:r>
          </a:p>
          <a:p>
            <a:r>
              <a:rPr lang="et-EE" dirty="0" smtClean="0"/>
              <a:t>Liimpuit enamasti lakitakse</a:t>
            </a:r>
          </a:p>
          <a:p>
            <a:r>
              <a:rPr lang="et-EE" dirty="0" smtClean="0"/>
              <a:t>Laminaati ei kaitsta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875490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Puitpõrandate puhastamine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Hoolduspuhastus sõltuvalt kaitsemeetodist ja tekkinud mustusest</a:t>
            </a:r>
          </a:p>
          <a:p>
            <a:r>
              <a:rPr lang="et-EE" dirty="0" smtClean="0"/>
              <a:t>Sobivad kuivpuhastus, väheniiske- ja niiske pühkimine</a:t>
            </a:r>
          </a:p>
          <a:p>
            <a:r>
              <a:rPr lang="et-EE" dirty="0" smtClean="0"/>
              <a:t>Pesemine vähese veega, korralik kiire kuivatamine</a:t>
            </a:r>
          </a:p>
          <a:p>
            <a:r>
              <a:rPr lang="et-EE" dirty="0" smtClean="0"/>
              <a:t>Õlitatud põrandatel kordusõlitamine</a:t>
            </a:r>
          </a:p>
          <a:p>
            <a:r>
              <a:rPr lang="et-EE" dirty="0" smtClean="0"/>
              <a:t>Lakitud põrandatel lihvimine ja uuesti töötlemine</a:t>
            </a:r>
          </a:p>
          <a:p>
            <a:r>
              <a:rPr lang="et-EE" dirty="0" smtClean="0"/>
              <a:t>Vahatatud põrandatel pesemine ja uuesti vahatamine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00426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Põrandakattematerjalide valikud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Põrandakattematerjalid jagatakse niiskuse taluvuse järgi:</a:t>
            </a:r>
          </a:p>
          <a:p>
            <a:pPr marL="82296" indent="0">
              <a:buNone/>
            </a:pPr>
            <a:r>
              <a:rPr lang="et-EE" dirty="0"/>
              <a:t> </a:t>
            </a:r>
            <a:r>
              <a:rPr lang="et-EE" dirty="0" smtClean="0"/>
              <a:t>- niiskuskindlad materjalid, mida võib puhastada rohke veega ja mida niiskuse pikaajaline toime ei riku </a:t>
            </a:r>
          </a:p>
          <a:p>
            <a:pPr marL="82296" indent="0">
              <a:buNone/>
            </a:pPr>
            <a:r>
              <a:rPr lang="et-EE" dirty="0"/>
              <a:t> </a:t>
            </a:r>
            <a:r>
              <a:rPr lang="et-EE" dirty="0" smtClean="0"/>
              <a:t>- niiskusõrnad materjalid, mis sobivad kuivadesse ruumidesse, ja mida puhastatakse vähese veega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6583588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korkpõrandad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 smtClean="0"/>
              <a:t>Elastne, soe, hea heliisolaator, vastupidav</a:t>
            </a:r>
          </a:p>
          <a:p>
            <a:r>
              <a:rPr lang="et-EE" dirty="0" smtClean="0"/>
              <a:t>Valmistatakse korgitamme koorest</a:t>
            </a:r>
          </a:p>
          <a:p>
            <a:r>
              <a:rPr lang="et-EE" dirty="0" smtClean="0"/>
              <a:t>Kaetud PVC kihiga või katmata</a:t>
            </a:r>
          </a:p>
          <a:p>
            <a:r>
              <a:rPr lang="et-EE" dirty="0" smtClean="0"/>
              <a:t>Tundlik niiskusele</a:t>
            </a:r>
          </a:p>
          <a:p>
            <a:r>
              <a:rPr lang="et-EE" dirty="0" smtClean="0"/>
              <a:t>Ei talu karedat mustust ja mööbli lohistamist</a:t>
            </a:r>
          </a:p>
          <a:p>
            <a:r>
              <a:rPr lang="et-EE" dirty="0" smtClean="0"/>
              <a:t>Liimitakse maha plaatidena</a:t>
            </a:r>
          </a:p>
          <a:p>
            <a:r>
              <a:rPr lang="et-EE" dirty="0" smtClean="0"/>
              <a:t>Talub neutraalseid puhastusaineid, alused muudavad tumedaks</a:t>
            </a:r>
          </a:p>
          <a:p>
            <a:r>
              <a:rPr lang="et-EE" dirty="0" smtClean="0"/>
              <a:t>Katmata korki vahatatakse lahustivahadega, PVC kattega vesivahadega</a:t>
            </a:r>
          </a:p>
          <a:p>
            <a:r>
              <a:rPr lang="et-EE" dirty="0" smtClean="0"/>
              <a:t>Hoolduspuhastus kuivalt-, väheniiskelt- või niiskelt pühkides</a:t>
            </a:r>
          </a:p>
          <a:p>
            <a:r>
              <a:rPr lang="et-EE" dirty="0" smtClean="0"/>
              <a:t>Pesemine vähese veega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671740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linoleum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 smtClean="0"/>
              <a:t>Valmistatakse linaõlist, puidu- või korgipulbrist, looduslikest vaikudest, lubiainest ja </a:t>
            </a:r>
            <a:r>
              <a:rPr lang="et-EE" dirty="0" err="1" smtClean="0"/>
              <a:t>juteriidest</a:t>
            </a:r>
            <a:endParaRPr lang="et-EE" dirty="0" smtClean="0"/>
          </a:p>
          <a:p>
            <a:r>
              <a:rPr lang="et-EE" dirty="0" smtClean="0"/>
              <a:t>Tuntakse </a:t>
            </a:r>
            <a:r>
              <a:rPr lang="et-EE" dirty="0" err="1" smtClean="0"/>
              <a:t>marmoleumi</a:t>
            </a:r>
            <a:r>
              <a:rPr lang="et-EE" dirty="0" smtClean="0"/>
              <a:t>, </a:t>
            </a:r>
            <a:r>
              <a:rPr lang="et-EE" dirty="0" err="1" smtClean="0"/>
              <a:t>artoleumi</a:t>
            </a:r>
            <a:r>
              <a:rPr lang="et-EE" dirty="0" smtClean="0"/>
              <a:t> ja </a:t>
            </a:r>
            <a:r>
              <a:rPr lang="et-EE" dirty="0" err="1" smtClean="0"/>
              <a:t>Waltoni</a:t>
            </a:r>
            <a:r>
              <a:rPr lang="et-EE" dirty="0" smtClean="0"/>
              <a:t> nimede all</a:t>
            </a:r>
          </a:p>
          <a:p>
            <a:r>
              <a:rPr lang="et-EE" dirty="0" smtClean="0"/>
              <a:t>Talub hästi lahusteid, aga ei talu aluselisi puhastusaineid (kuni </a:t>
            </a:r>
            <a:r>
              <a:rPr lang="et-EE" dirty="0" err="1" smtClean="0"/>
              <a:t>pH</a:t>
            </a:r>
            <a:r>
              <a:rPr lang="et-EE" dirty="0" smtClean="0"/>
              <a:t> 9,5)</a:t>
            </a:r>
          </a:p>
          <a:p>
            <a:r>
              <a:rPr lang="et-EE" dirty="0" smtClean="0"/>
              <a:t>Ei talu kuuma vett ja kuumi esemeid</a:t>
            </a:r>
          </a:p>
          <a:p>
            <a:r>
              <a:rPr lang="et-EE" dirty="0" smtClean="0"/>
              <a:t>PVC ja linoleumi eristamiseks tehakse nõelaproovi</a:t>
            </a:r>
          </a:p>
          <a:p>
            <a:r>
              <a:rPr lang="et-EE" dirty="0" smtClean="0"/>
              <a:t>Linoleumi kaitstakse lahustivahadega, linoleum peab saama „hingata“</a:t>
            </a:r>
          </a:p>
          <a:p>
            <a:r>
              <a:rPr lang="et-EE" dirty="0" smtClean="0"/>
              <a:t>Pestakse ja vahatatakse jaokaupa</a:t>
            </a:r>
          </a:p>
          <a:p>
            <a:r>
              <a:rPr lang="et-EE" dirty="0" smtClean="0"/>
              <a:t>Märjaks jäädes hakkab haisema, kuivades see lõhn kaob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862499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vaipkatted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Vaipkatted on põrandale kinnitatud – vaibad on põrandal lahtiselt</a:t>
            </a:r>
          </a:p>
          <a:p>
            <a:r>
              <a:rPr lang="et-EE" dirty="0" smtClean="0"/>
              <a:t>Valmistamisel kasutatakse naturaalseid ja sünteetilisi kiudusid</a:t>
            </a:r>
          </a:p>
          <a:p>
            <a:r>
              <a:rPr lang="et-EE" dirty="0" smtClean="0"/>
              <a:t>Majutusettevõtetes kasutatakse majutusruumide ja koridoride põrandatel</a:t>
            </a:r>
          </a:p>
          <a:p>
            <a:r>
              <a:rPr lang="et-EE" dirty="0" smtClean="0"/>
              <a:t>Sünteetiline kiud seob tolmu ja elektriseerub</a:t>
            </a:r>
          </a:p>
          <a:p>
            <a:r>
              <a:rPr lang="et-EE" dirty="0" smtClean="0"/>
              <a:t>Kaitstakse impregneerainetega ja </a:t>
            </a:r>
            <a:r>
              <a:rPr lang="et-EE" dirty="0" err="1" smtClean="0"/>
              <a:t>antistaatikutega</a:t>
            </a:r>
            <a:endParaRPr lang="et-EE" dirty="0" smtClean="0"/>
          </a:p>
          <a:p>
            <a:r>
              <a:rPr lang="et-EE" dirty="0" smtClean="0"/>
              <a:t>Ei kasutata allergikutele mõeldud tubades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700845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Vaipkatete puhastamine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Igapäevane tolmuimejaga puhastamine</a:t>
            </a:r>
          </a:p>
          <a:p>
            <a:r>
              <a:rPr lang="et-EE" dirty="0" smtClean="0"/>
              <a:t>Paksematel ja pikemanarmalistel vaipkatetel liikumised ristisuunalised</a:t>
            </a:r>
          </a:p>
          <a:p>
            <a:r>
              <a:rPr lang="et-EE" dirty="0" smtClean="0"/>
              <a:t>Plekkide kohene eemaldamine</a:t>
            </a:r>
          </a:p>
          <a:p>
            <a:pPr>
              <a:buFontTx/>
              <a:buChar char="-"/>
            </a:pPr>
            <a:r>
              <a:rPr lang="et-EE" dirty="0" smtClean="0"/>
              <a:t>Plekke töödeldakse suunaga sissepoole</a:t>
            </a:r>
          </a:p>
          <a:p>
            <a:pPr>
              <a:buFontTx/>
              <a:buChar char="-"/>
            </a:pPr>
            <a:r>
              <a:rPr lang="et-EE" dirty="0" smtClean="0"/>
              <a:t>Märjad plekid kuivatatakse pehme paberiga kuni niiskus ja mustus on kokku kogutud (wc paber, kätekuivatus paber)</a:t>
            </a:r>
          </a:p>
          <a:p>
            <a:r>
              <a:rPr lang="et-EE" dirty="0" smtClean="0"/>
              <a:t>Pesemine surveloputusmasinaga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339636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Plekkide eemaldamine vaipkatetelt</a:t>
            </a:r>
            <a:endParaRPr lang="et-EE" dirty="0"/>
          </a:p>
        </p:txBody>
      </p:sp>
      <p:graphicFrame>
        <p:nvGraphicFramePr>
          <p:cNvPr id="6" name="Sisu kohatäide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09121259"/>
              </p:ext>
            </p:extLst>
          </p:nvPr>
        </p:nvGraphicFramePr>
        <p:xfrm>
          <a:off x="457200" y="1600200"/>
          <a:ext cx="7467600" cy="4866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6568"/>
                <a:gridCol w="5441032"/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Plekk 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Eemaldus 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Vees lahustuvad 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Mullivesi, kuivatamine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Lahustitega eemalduvad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Lahusti kanda valgele lapile ja töödelda plekki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Rasv, tõrv, asfalt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Aluselised ained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Tint, tušš,</a:t>
                      </a:r>
                      <a:r>
                        <a:rPr lang="et-EE" baseline="0" dirty="0" smtClean="0">
                          <a:solidFill>
                            <a:schemeClr val="tx1"/>
                          </a:solidFill>
                        </a:rPr>
                        <a:t> huulepulk, vaik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Alkohol 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Punane vein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Valge vein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Rooste, trükivärv, karastusjoogid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Happelised ained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Veri, rohi, tahm</a:t>
                      </a:r>
                    </a:p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Virsik, ploom, aprikoos, mustikas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Külm vesi</a:t>
                      </a:r>
                    </a:p>
                    <a:p>
                      <a:endParaRPr lang="et-E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Kuum vesi</a:t>
                      </a:r>
                    </a:p>
                    <a:p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06748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klaas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 smtClean="0"/>
              <a:t>Tihe, sile ja kõva materjal</a:t>
            </a:r>
          </a:p>
          <a:p>
            <a:r>
              <a:rPr lang="et-EE" dirty="0" smtClean="0"/>
              <a:t>Ei talu kriipimist, kuuma ja külma vaheldumist, lööke</a:t>
            </a:r>
          </a:p>
          <a:p>
            <a:r>
              <a:rPr lang="et-EE" dirty="0" smtClean="0"/>
              <a:t>Määrdub kergesti kuid on kergesti puhastatav</a:t>
            </a:r>
          </a:p>
          <a:p>
            <a:r>
              <a:rPr lang="et-EE" dirty="0" smtClean="0"/>
              <a:t>Peegelklaas on valmistatud kahest materjalist (klaas ja nikkel) </a:t>
            </a:r>
          </a:p>
          <a:p>
            <a:r>
              <a:rPr lang="et-EE" dirty="0" smtClean="0"/>
              <a:t>Klaas talub hästi happeid kuid ei talu aluseid</a:t>
            </a:r>
          </a:p>
          <a:p>
            <a:r>
              <a:rPr lang="et-EE" dirty="0" smtClean="0"/>
              <a:t>Klaaspinnad vajavad tihedat puhastamist ja väga korralikku kuivatamist – poleerimist</a:t>
            </a:r>
          </a:p>
          <a:p>
            <a:r>
              <a:rPr lang="et-EE" dirty="0" smtClean="0"/>
              <a:t>Lakki sisaldavad plekid tuleb eemaldada koheselt</a:t>
            </a:r>
          </a:p>
          <a:p>
            <a:r>
              <a:rPr lang="et-EE" dirty="0" smtClean="0"/>
              <a:t>Huulepulga-, kreemi jms plekid kogutakse kokku pehme paberiga ja siis puhastatakse pind nagu tavaliselt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073791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Klaaspindade puhastamine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Klaasipuhastusaine doseerige või kasutades müügilolevaid kasutuslahuseid valage need veega pooleks</a:t>
            </a:r>
          </a:p>
          <a:p>
            <a:r>
              <a:rPr lang="et-EE" dirty="0" smtClean="0"/>
              <a:t>Klaasilapp või klaasikuivataja vastavalt vajadusele</a:t>
            </a:r>
          </a:p>
          <a:p>
            <a:r>
              <a:rPr lang="et-EE" dirty="0" smtClean="0"/>
              <a:t>Peeglitel ainult väheniiske puhastus</a:t>
            </a:r>
          </a:p>
          <a:p>
            <a:r>
              <a:rPr lang="et-EE" dirty="0" smtClean="0"/>
              <a:t>Väga määrdunud pindadel leotage mustus enne lahti </a:t>
            </a:r>
          </a:p>
          <a:p>
            <a:r>
              <a:rPr lang="et-EE" dirty="0" smtClean="0"/>
              <a:t>Mikrokiudlappi kasutades sobib puhastamiseks puhas vesi</a:t>
            </a:r>
          </a:p>
          <a:p>
            <a:r>
              <a:rPr lang="et-EE" dirty="0" smtClean="0"/>
              <a:t>Peale puhastamist ja pinna täielikku kuivamist kontrollige puhtust erinevate nurkade alt vaadates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42077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fajanss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Fajansist valmistatakse WC-potte, pissuaare, bideesid, valamuid jne</a:t>
            </a:r>
          </a:p>
          <a:p>
            <a:r>
              <a:rPr lang="et-EE" dirty="0" smtClean="0"/>
              <a:t>Sile glasuuritud pind, ei talu lööke, kriipimist</a:t>
            </a:r>
          </a:p>
          <a:p>
            <a:r>
              <a:rPr lang="et-EE" dirty="0" smtClean="0"/>
              <a:t>Puhastusaineid talub hästi</a:t>
            </a:r>
          </a:p>
          <a:p>
            <a:r>
              <a:rPr lang="et-EE" dirty="0" smtClean="0"/>
              <a:t>Hoolduspuhastus niiskelt- või märjalt pühkides</a:t>
            </a:r>
          </a:p>
          <a:p>
            <a:r>
              <a:rPr lang="et-EE" dirty="0" smtClean="0"/>
              <a:t>Pesemisel kasutatakse puhastusained </a:t>
            </a:r>
            <a:r>
              <a:rPr lang="et-EE" dirty="0"/>
              <a:t>v</a:t>
            </a:r>
            <a:r>
              <a:rPr lang="et-EE" dirty="0" smtClean="0"/>
              <a:t>astavalt tekkinud mustusele ja pehmeid harju või </a:t>
            </a:r>
            <a:r>
              <a:rPr lang="et-EE" dirty="0" err="1" smtClean="0"/>
              <a:t>hõõrukeid</a:t>
            </a:r>
            <a:endParaRPr lang="et-EE" dirty="0" smtClean="0"/>
          </a:p>
          <a:p>
            <a:r>
              <a:rPr lang="et-EE" dirty="0" smtClean="0"/>
              <a:t>Vajab korralikku kuivatamist, et takistada biofilmi tekkimist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026264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metallid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Ei talu abrasiivseid puhastusaineid ega karedaid koristustarvikuid</a:t>
            </a:r>
          </a:p>
          <a:p>
            <a:r>
              <a:rPr lang="et-EE" dirty="0" smtClean="0"/>
              <a:t>Roostevaba teras – puhastada vastavalt vajadusele nõrgalt aluseliste või –happeliste puhastusainetega. Neutraliseerimine. Hoolikas kuivatamine.</a:t>
            </a:r>
          </a:p>
          <a:p>
            <a:r>
              <a:rPr lang="et-EE" dirty="0" smtClean="0"/>
              <a:t>Alumiinium – reageerib tugevatoimeliste puhastusainetega – talub neutraalseid puhastusaineid</a:t>
            </a:r>
          </a:p>
          <a:p>
            <a:r>
              <a:rPr lang="et-EE" dirty="0" smtClean="0"/>
              <a:t>Vask ja messing – hooldusained, poleerimine. Ei talu happeid ja niiskust</a:t>
            </a:r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62388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Kroomitud-</a:t>
            </a:r>
            <a:r>
              <a:rPr lang="et-EE" dirty="0" smtClean="0"/>
              <a:t>, </a:t>
            </a:r>
            <a:r>
              <a:rPr lang="et-EE" dirty="0" err="1" smtClean="0"/>
              <a:t>nikeldatud-</a:t>
            </a:r>
            <a:r>
              <a:rPr lang="et-EE" dirty="0" smtClean="0"/>
              <a:t> ja emailitud pinnad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t-EE" dirty="0" smtClean="0"/>
              <a:t>Kattemeetodid roostetava metalli kaitsmiseks</a:t>
            </a:r>
          </a:p>
          <a:p>
            <a:r>
              <a:rPr lang="et-EE" dirty="0" smtClean="0"/>
              <a:t>Kroomitakse välistingimustes kasutatavaid pindasid</a:t>
            </a:r>
          </a:p>
          <a:p>
            <a:r>
              <a:rPr lang="et-EE" dirty="0" smtClean="0"/>
              <a:t>Nikeldatakse siseruumides kasutatavaid pindasid – kraanid, segistid, dušiliftid, seebialused, torud, nupud jne</a:t>
            </a:r>
          </a:p>
          <a:p>
            <a:r>
              <a:rPr lang="et-EE" dirty="0" smtClean="0"/>
              <a:t>Emailitakse pliitide, ahjude toidunõude jne pindasid</a:t>
            </a:r>
          </a:p>
          <a:p>
            <a:r>
              <a:rPr lang="et-EE" dirty="0" smtClean="0"/>
              <a:t>Ei talu lööke, on kergesti puhastatavad</a:t>
            </a:r>
          </a:p>
          <a:p>
            <a:r>
              <a:rPr lang="et-EE" dirty="0" smtClean="0"/>
              <a:t>Ei talu abrasiivseid puhastusaineid ja karedaid töövahendeid, tugevaid happeid</a:t>
            </a:r>
          </a:p>
          <a:p>
            <a:r>
              <a:rPr lang="et-EE" dirty="0" smtClean="0"/>
              <a:t>Pestakse, loputatakse, neutraliseeritakse, desinfitseeritakse, loputatakse </a:t>
            </a:r>
            <a:r>
              <a:rPr lang="et-EE" smtClean="0"/>
              <a:t>ja kuivatatakse hoolikalt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933578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Muud valiku põhimõtted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t-EE" dirty="0" smtClean="0"/>
              <a:t>Põranda:</a:t>
            </a:r>
          </a:p>
          <a:p>
            <a:r>
              <a:rPr lang="et-EE" dirty="0" smtClean="0"/>
              <a:t>Libedus/karedus</a:t>
            </a:r>
          </a:p>
          <a:p>
            <a:r>
              <a:rPr lang="et-EE" dirty="0" smtClean="0"/>
              <a:t>Siledus/reljeefsus</a:t>
            </a:r>
          </a:p>
          <a:p>
            <a:r>
              <a:rPr lang="et-EE" dirty="0" smtClean="0"/>
              <a:t>Elektrijuhtivus</a:t>
            </a:r>
          </a:p>
          <a:p>
            <a:r>
              <a:rPr lang="et-EE" dirty="0" smtClean="0"/>
              <a:t>Pehmus/kõvadus</a:t>
            </a:r>
          </a:p>
          <a:p>
            <a:r>
              <a:rPr lang="et-EE" dirty="0" smtClean="0"/>
              <a:t>Keemiakindlus</a:t>
            </a:r>
          </a:p>
          <a:p>
            <a:r>
              <a:rPr lang="et-EE" dirty="0" smtClean="0"/>
              <a:t>Hooldatavus</a:t>
            </a:r>
          </a:p>
          <a:p>
            <a:r>
              <a:rPr lang="et-EE" dirty="0" smtClean="0"/>
              <a:t>Värv, muster</a:t>
            </a:r>
          </a:p>
          <a:p>
            <a:endParaRPr lang="et-EE" dirty="0" smtClean="0"/>
          </a:p>
          <a:p>
            <a:endParaRPr lang="et-EE" dirty="0"/>
          </a:p>
        </p:txBody>
      </p:sp>
      <p:pic>
        <p:nvPicPr>
          <p:cNvPr id="5" name="Pil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4077072"/>
            <a:ext cx="3121152" cy="2081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291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Oluline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Leida ruumi sobiv põrandakate</a:t>
            </a:r>
          </a:p>
          <a:p>
            <a:r>
              <a:rPr lang="et-EE" dirty="0" smtClean="0"/>
              <a:t>Teha ehitusjärgne kasutuselevõtukoristus</a:t>
            </a:r>
          </a:p>
          <a:p>
            <a:r>
              <a:rPr lang="et-EE" dirty="0" smtClean="0"/>
              <a:t>Võimalusel kaitsta põrand</a:t>
            </a:r>
          </a:p>
          <a:p>
            <a:r>
              <a:rPr lang="et-EE" dirty="0" smtClean="0"/>
              <a:t>Leida õige hoolduskoristuse viis</a:t>
            </a:r>
          </a:p>
          <a:p>
            <a:r>
              <a:rPr lang="et-EE" dirty="0" smtClean="0"/>
              <a:t>Leida õige põhipesu viis</a:t>
            </a:r>
          </a:p>
          <a:p>
            <a:r>
              <a:rPr lang="et-EE" dirty="0" smtClean="0"/>
              <a:t>Koristamine on lihtsam, kui võimalikult palju põrandaid on võimalik puhastada ühesuguste puhastusmeetoditega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49376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Niiskuskindlad põrandakatted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Kasutatakse majutusettevõtetes treppide, saunade, dušširuumide, </a:t>
            </a:r>
            <a:r>
              <a:rPr lang="et-EE" dirty="0" err="1" smtClean="0"/>
              <a:t>spaade</a:t>
            </a:r>
            <a:r>
              <a:rPr lang="et-EE" dirty="0" smtClean="0"/>
              <a:t>, köökide  jne põrandate katmiseks</a:t>
            </a:r>
          </a:p>
          <a:p>
            <a:r>
              <a:rPr lang="et-EE" dirty="0" smtClean="0"/>
              <a:t>Kivi </a:t>
            </a:r>
          </a:p>
          <a:p>
            <a:r>
              <a:rPr lang="et-EE" dirty="0" smtClean="0"/>
              <a:t>Keraamiline plaat</a:t>
            </a:r>
          </a:p>
          <a:p>
            <a:r>
              <a:rPr lang="et-EE" dirty="0" smtClean="0"/>
              <a:t>Kumm</a:t>
            </a:r>
          </a:p>
          <a:p>
            <a:r>
              <a:rPr lang="et-EE" dirty="0" smtClean="0"/>
              <a:t>Sünteetilised materjalid PVC ja PUR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908102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Kivipõrandad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Kulumiskindlad, esinduslikud, külmad (põrandaküttega soojad)</a:t>
            </a:r>
          </a:p>
          <a:p>
            <a:r>
              <a:rPr lang="et-EE" dirty="0" smtClean="0"/>
              <a:t>Kivi võib olla vähe- või täiesti läikivaks lihvitud, tahutud või põletatud</a:t>
            </a:r>
          </a:p>
          <a:p>
            <a:r>
              <a:rPr lang="et-EE" dirty="0" smtClean="0"/>
              <a:t>Kasutatakse looduslikke kive (marmor, graniit, dolomiit) ja tehiskive (mosaiikbetoon ja betoon)</a:t>
            </a:r>
          </a:p>
          <a:p>
            <a:r>
              <a:rPr lang="et-EE" dirty="0" smtClean="0"/>
              <a:t>Kivipõrandad kaitstakse (vahatatakse, külastatakse, õlitatakse või kristalliseeritakse)</a:t>
            </a:r>
          </a:p>
        </p:txBody>
      </p:sp>
    </p:spTree>
    <p:extLst>
      <p:ext uri="{BB962C8B-B14F-4D97-AF65-F5344CB8AC3E}">
        <p14:creationId xmlns:p14="http://schemas.microsoft.com/office/powerpoint/2010/main" val="1833156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Marmor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Lupja sisaldav, lainja mustriga, erinevat värvi kivim</a:t>
            </a:r>
          </a:p>
          <a:p>
            <a:r>
              <a:rPr lang="et-EE" dirty="0" smtClean="0"/>
              <a:t>Poorne ja kergesti määrduv – vajab kindlasti kaitsmist</a:t>
            </a:r>
          </a:p>
          <a:p>
            <a:r>
              <a:rPr lang="et-EE" dirty="0" smtClean="0"/>
              <a:t>Ei talu happelisi ja tegevalt aluselisi puhastusaineid</a:t>
            </a:r>
          </a:p>
          <a:p>
            <a:r>
              <a:rPr lang="et-EE" dirty="0" smtClean="0"/>
              <a:t>Puhastamiseks ei sobi värvilised puhastusained</a:t>
            </a:r>
          </a:p>
          <a:p>
            <a:r>
              <a:rPr lang="et-EE" dirty="0" smtClean="0"/>
              <a:t>Dolomiit on marmori</a:t>
            </a:r>
          </a:p>
          <a:p>
            <a:pPr marL="82296" indent="0">
              <a:buNone/>
            </a:pPr>
            <a:r>
              <a:rPr lang="et-EE" dirty="0" smtClean="0"/>
              <a:t>   teisend</a:t>
            </a:r>
            <a:endParaRPr lang="et-EE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252242"/>
            <a:ext cx="2475032" cy="1215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907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Marmori puhastamine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Pühkida tihti, et liiv ei kahjustaks pinda</a:t>
            </a:r>
          </a:p>
          <a:p>
            <a:r>
              <a:rPr lang="et-EE" dirty="0" smtClean="0"/>
              <a:t>Plekid eemaldada esimesel võimalusel</a:t>
            </a:r>
          </a:p>
          <a:p>
            <a:r>
              <a:rPr lang="et-EE" dirty="0" smtClean="0"/>
              <a:t>Hoolduspuhastus neutraalsete või nõrgalt aluseliste ainetega</a:t>
            </a:r>
          </a:p>
          <a:p>
            <a:r>
              <a:rPr lang="et-EE" dirty="0" smtClean="0"/>
              <a:t>Põhipesu vastavalt vajadusele kas happeliste või aluseliste ainetega (neutraliseerida kindlasti)</a:t>
            </a:r>
          </a:p>
          <a:p>
            <a:r>
              <a:rPr lang="et-EE" dirty="0" smtClean="0"/>
              <a:t>Marmorit saab vahatada</a:t>
            </a:r>
            <a:r>
              <a:rPr lang="et-EE" dirty="0"/>
              <a:t> </a:t>
            </a:r>
            <a:r>
              <a:rPr lang="et-EE" dirty="0" smtClean="0"/>
              <a:t>ja kristalliseerida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67810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Graniit (maakivi, raudkivi)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Kõva ja suhteliselt tihe materjal</a:t>
            </a:r>
          </a:p>
          <a:p>
            <a:r>
              <a:rPr lang="et-EE" dirty="0" smtClean="0"/>
              <a:t>Tuntav kvartsi kristallidest moodustuva tähnilisuse järgi</a:t>
            </a:r>
          </a:p>
          <a:p>
            <a:r>
              <a:rPr lang="et-EE" dirty="0" smtClean="0"/>
              <a:t>Tavaliselt läikivaks lihvitud</a:t>
            </a:r>
          </a:p>
          <a:p>
            <a:r>
              <a:rPr lang="et-EE" dirty="0" smtClean="0"/>
              <a:t>Värviline mustus võib tungida sügavale pinna sisse ja tekitada jäädavaid plekke</a:t>
            </a:r>
          </a:p>
          <a:p>
            <a:endParaRPr lang="et-EE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653136"/>
            <a:ext cx="2314286" cy="1980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1998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i">
  <a:themeElements>
    <a:clrScheme name="Orieli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i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i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180</TotalTime>
  <Words>1201</Words>
  <Application>Microsoft Office PowerPoint</Application>
  <PresentationFormat>Ekraaniseanss (4:3)</PresentationFormat>
  <Paragraphs>217</Paragraphs>
  <Slides>29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29</vt:i4>
      </vt:variant>
    </vt:vector>
  </HeadingPairs>
  <TitlesOfParts>
    <vt:vector size="30" baseType="lpstr">
      <vt:lpstr>Orieli</vt:lpstr>
      <vt:lpstr>Põranda- ja pinnakattematerjalid </vt:lpstr>
      <vt:lpstr>Põrandakattematerjalide valikud</vt:lpstr>
      <vt:lpstr>Muud valiku põhimõtted</vt:lpstr>
      <vt:lpstr>Oluline </vt:lpstr>
      <vt:lpstr>Niiskuskindlad põrandakatted</vt:lpstr>
      <vt:lpstr>Kivipõrandad </vt:lpstr>
      <vt:lpstr>Marmor </vt:lpstr>
      <vt:lpstr>Marmori puhastamine</vt:lpstr>
      <vt:lpstr>Graniit (maakivi, raudkivi)</vt:lpstr>
      <vt:lpstr>Graniidi hooldamine</vt:lpstr>
      <vt:lpstr>Keraamilised plaadid</vt:lpstr>
      <vt:lpstr>Keraamiliste plaatide omadused</vt:lpstr>
      <vt:lpstr>Keraamiliste pindade puhastamine</vt:lpstr>
      <vt:lpstr>Kummipõrandad </vt:lpstr>
      <vt:lpstr>Kummipõranda puhastamine</vt:lpstr>
      <vt:lpstr>PVC ja PUR</vt:lpstr>
      <vt:lpstr>puhastamine</vt:lpstr>
      <vt:lpstr>puitpõrandad</vt:lpstr>
      <vt:lpstr>Puitpõrandate puhastamine</vt:lpstr>
      <vt:lpstr>korkpõrandad</vt:lpstr>
      <vt:lpstr>linoleum</vt:lpstr>
      <vt:lpstr>vaipkatted</vt:lpstr>
      <vt:lpstr>Vaipkatete puhastamine</vt:lpstr>
      <vt:lpstr>Plekkide eemaldamine vaipkatetelt</vt:lpstr>
      <vt:lpstr>klaas</vt:lpstr>
      <vt:lpstr>Klaaspindade puhastamine</vt:lpstr>
      <vt:lpstr>fajanss</vt:lpstr>
      <vt:lpstr>metallid</vt:lpstr>
      <vt:lpstr>Kroomitud-, nikeldatud- ja emailitud pinnad</vt:lpstr>
    </vt:vector>
  </TitlesOfParts>
  <Company>Pärnumaa Kutsehariduskeskus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Põrandakattematerjalid </dc:title>
  <dc:creator>endla.kuura</dc:creator>
  <cp:lastModifiedBy>endla.kuura</cp:lastModifiedBy>
  <cp:revision>25</cp:revision>
  <dcterms:created xsi:type="dcterms:W3CDTF">2013-01-14T05:33:23Z</dcterms:created>
  <dcterms:modified xsi:type="dcterms:W3CDTF">2013-01-17T07:47:10Z</dcterms:modified>
</cp:coreProperties>
</file>