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59905F-8E9A-48B7-8FC0-99E88E842C38}" type="datetimeFigureOut">
              <a:rPr lang="et-EE" smtClean="0"/>
              <a:pPr/>
              <a:t>08.01.2013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9CBD3A-AB2D-41E8-9F20-95A5393ECADF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Tööhügieen 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7028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Hygiena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Mõõdab mikroobide hulka pinnal</a:t>
            </a:r>
          </a:p>
          <a:p>
            <a:r>
              <a:rPr lang="et-EE" sz="2800" dirty="0" smtClean="0"/>
              <a:t>Testribadega</a:t>
            </a:r>
          </a:p>
          <a:p>
            <a:r>
              <a:rPr lang="et-EE" sz="2800" dirty="0" smtClean="0"/>
              <a:t>Tulemused tabelist</a:t>
            </a:r>
          </a:p>
          <a:p>
            <a:r>
              <a:rPr lang="et-EE" sz="2800" dirty="0" smtClean="0"/>
              <a:t>Vastus kiiresti</a:t>
            </a:r>
          </a:p>
          <a:p>
            <a:endParaRPr lang="et-EE" sz="2800" dirty="0"/>
          </a:p>
        </p:txBody>
      </p:sp>
      <p:pic>
        <p:nvPicPr>
          <p:cNvPr id="5" name="Picture 6" descr="C:\Documents and Settings\endla.kuura\My Documents\My Pictures\71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4989" y="1600200"/>
            <a:ext cx="1822046" cy="4525963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Kiirtesterid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sz="2800" dirty="0" err="1" smtClean="0"/>
              <a:t>Testerit</a:t>
            </a:r>
            <a:r>
              <a:rPr lang="et-EE" sz="2800" dirty="0" smtClean="0"/>
              <a:t> liigutatakse pinnal</a:t>
            </a:r>
          </a:p>
          <a:p>
            <a:r>
              <a:rPr lang="et-EE" sz="2800" dirty="0" smtClean="0"/>
              <a:t>Tester asetatakse vedelikku</a:t>
            </a:r>
          </a:p>
          <a:p>
            <a:r>
              <a:rPr lang="et-EE" sz="2800" dirty="0" smtClean="0"/>
              <a:t>Vedeliku värvimuutus näitab mikroobide hulka</a:t>
            </a:r>
          </a:p>
          <a:p>
            <a:r>
              <a:rPr lang="et-EE" sz="2800" dirty="0" smtClean="0"/>
              <a:t>Värviskaala  pakendil</a:t>
            </a:r>
            <a:endParaRPr lang="en-GB" sz="2800" dirty="0" smtClean="0"/>
          </a:p>
          <a:p>
            <a:endParaRPr lang="et-EE" dirty="0"/>
          </a:p>
        </p:txBody>
      </p:sp>
      <p:pic>
        <p:nvPicPr>
          <p:cNvPr id="5" name="Picture 2054" descr="C:\Documents and Settings\endla.kuura\My Documents\My Pictures\3s_hygiena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8878" y="1916832"/>
            <a:ext cx="2843042" cy="4018166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 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Toateenija </a:t>
            </a:r>
            <a:r>
              <a:rPr lang="et-EE" b="1" dirty="0" smtClean="0"/>
              <a:t>tööprotsess</a:t>
            </a:r>
            <a:r>
              <a:rPr lang="et-EE" dirty="0" smtClean="0"/>
              <a:t> peab tagama külastajale puhta toa ja hügieeniliselt puhta vannitoa/dušširuumi  ja wc</a:t>
            </a:r>
          </a:p>
          <a:p>
            <a:r>
              <a:rPr lang="et-EE" dirty="0" smtClean="0"/>
              <a:t>Toateenija peab tööd tehes järgima tööhügieeni nõudeid enda välimusele</a:t>
            </a:r>
          </a:p>
          <a:p>
            <a:r>
              <a:rPr lang="et-EE" dirty="0" smtClean="0"/>
              <a:t>Toateenija peab oskama ennast kaitsta keemiliste ainete kahjuliku mõju ja bioloogilise saastatuse eest</a:t>
            </a:r>
          </a:p>
          <a:p>
            <a:r>
              <a:rPr lang="et-EE" dirty="0" smtClean="0"/>
              <a:t>Toateenija oskab külalistega suhelda ja tema hoiakud sobivad teenindajale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42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Hügieen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Sõna </a:t>
            </a:r>
            <a:r>
              <a:rPr lang="et-EE" b="1" dirty="0" smtClean="0"/>
              <a:t>hügieen</a:t>
            </a:r>
            <a:r>
              <a:rPr lang="et-EE" dirty="0" smtClean="0"/>
              <a:t> tuleb kreekakeelsest sõnast </a:t>
            </a:r>
            <a:r>
              <a:rPr lang="et-EE" i="1" dirty="0" err="1" smtClean="0"/>
              <a:t>Hygieia</a:t>
            </a:r>
            <a:r>
              <a:rPr lang="et-EE" i="1" dirty="0" smtClean="0"/>
              <a:t>, mis otsetõlkes tähendab tervist</a:t>
            </a:r>
          </a:p>
          <a:p>
            <a:pPr>
              <a:buFontTx/>
              <a:buChar char="-"/>
            </a:pPr>
            <a:r>
              <a:rPr lang="et-EE" i="1" dirty="0" smtClean="0"/>
              <a:t>Isiklik hügieen</a:t>
            </a:r>
          </a:p>
          <a:p>
            <a:pPr>
              <a:buFontTx/>
              <a:buChar char="-"/>
            </a:pPr>
            <a:r>
              <a:rPr lang="et-EE" i="1" dirty="0" smtClean="0"/>
              <a:t>Tööhügieen</a:t>
            </a:r>
          </a:p>
          <a:p>
            <a:r>
              <a:rPr lang="et-EE" b="1" i="1" dirty="0" smtClean="0"/>
              <a:t>Hügieeniliselt puhtad pinnad </a:t>
            </a:r>
            <a:r>
              <a:rPr lang="et-EE" i="1" dirty="0" smtClean="0"/>
              <a:t>– bioloogiline mustus hoitakse pindade korrapärase puhastamisega, spetsiaalseta koristusainete kasutamisega  ja pindade kuivatamisega madalal ja ohutul tasemel</a:t>
            </a:r>
            <a:endParaRPr lang="et-EE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Tehniline ja tegevuslik kvaliteet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t-EE" b="1" dirty="0" smtClean="0"/>
              <a:t>Tehniline kvaliteet </a:t>
            </a:r>
            <a:r>
              <a:rPr lang="et-EE" dirty="0" smtClean="0"/>
              <a:t>– see, mida külastaja näeb ruumi sisenedes</a:t>
            </a:r>
          </a:p>
          <a:p>
            <a:pPr>
              <a:buFontTx/>
              <a:buChar char="-"/>
            </a:pPr>
            <a:r>
              <a:rPr lang="et-EE" dirty="0" smtClean="0"/>
              <a:t>Kas ruum on piisavalt puhas?</a:t>
            </a:r>
          </a:p>
          <a:p>
            <a:pPr>
              <a:buFontTx/>
              <a:buChar char="-"/>
            </a:pPr>
            <a:r>
              <a:rPr lang="et-EE" dirty="0" smtClean="0"/>
              <a:t>Kas </a:t>
            </a:r>
            <a:r>
              <a:rPr lang="et-EE" dirty="0" err="1" smtClean="0"/>
              <a:t>wc-pott</a:t>
            </a:r>
            <a:r>
              <a:rPr lang="et-EE" dirty="0" smtClean="0"/>
              <a:t> on puhas?</a:t>
            </a:r>
          </a:p>
          <a:p>
            <a:pPr>
              <a:buFontTx/>
              <a:buChar char="-"/>
            </a:pPr>
            <a:r>
              <a:rPr lang="et-EE" dirty="0" smtClean="0"/>
              <a:t>Kas peegel on puhas? Jne</a:t>
            </a:r>
          </a:p>
          <a:p>
            <a:pPr>
              <a:buFont typeface="Courier New" pitchFamily="49" charset="0"/>
              <a:buChar char="o"/>
            </a:pPr>
            <a:r>
              <a:rPr lang="et-EE" b="1" dirty="0" smtClean="0"/>
              <a:t>Tegevuslik kvaliteet </a:t>
            </a:r>
            <a:r>
              <a:rPr lang="et-EE" dirty="0" smtClean="0"/>
              <a:t>– töötaja välimus, suhtumine töösse, suhtlemine külastajatega, hügieenireeglite täitmine tööprotsessi käigus, isiklik hügieen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925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Toateenija </a:t>
            </a:r>
            <a:r>
              <a:rPr lang="et-EE" smtClean="0"/>
              <a:t>isiklik hügieen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Puhtad hoolitsetud käed, lühikesed küüned, puhtad küünealused</a:t>
            </a:r>
          </a:p>
          <a:p>
            <a:r>
              <a:rPr lang="et-EE" dirty="0" smtClean="0"/>
              <a:t>Kinnipandud juuksed, korralik soeng</a:t>
            </a:r>
          </a:p>
          <a:p>
            <a:r>
              <a:rPr lang="et-EE" dirty="0" smtClean="0"/>
              <a:t>Neutraalselt või kergelt lõhnastatud</a:t>
            </a:r>
          </a:p>
          <a:p>
            <a:r>
              <a:rPr lang="et-EE" dirty="0" smtClean="0"/>
              <a:t>Ei kanna ohtlikke ehteid (rippuvad kõrverõngad, käeketid, kaelaehted)</a:t>
            </a:r>
          </a:p>
          <a:p>
            <a:r>
              <a:rPr lang="et-EE" dirty="0" smtClean="0"/>
              <a:t>Loomulik ja tagasihoidlikult jumestatud</a:t>
            </a:r>
          </a:p>
          <a:p>
            <a:r>
              <a:rPr lang="et-EE" dirty="0" smtClean="0"/>
              <a:t>Sõrmes ainult abielu- või kihlasõrmus</a:t>
            </a:r>
          </a:p>
          <a:p>
            <a:r>
              <a:rPr lang="et-EE" dirty="0" smtClean="0"/>
              <a:t>Puhas ja triigitud tööriietus</a:t>
            </a:r>
          </a:p>
          <a:p>
            <a:r>
              <a:rPr lang="et-EE" dirty="0" smtClean="0"/>
              <a:t>Ettenähtud  ning puhtad ja mugavad tööjalatsid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949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Isikukaitsevahendid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Kaitsekindad</a:t>
            </a:r>
            <a:r>
              <a:rPr lang="et-EE" dirty="0" smtClean="0"/>
              <a:t> käte kaitseks keemiliste ainete söövituse  ja bioloogilise saastatuse eest</a:t>
            </a:r>
          </a:p>
          <a:p>
            <a:pPr>
              <a:buFontTx/>
              <a:buChar char="-"/>
            </a:pPr>
            <a:r>
              <a:rPr lang="et-EE" b="1" dirty="0" smtClean="0"/>
              <a:t>PVC</a:t>
            </a:r>
            <a:r>
              <a:rPr lang="et-EE" dirty="0" smtClean="0"/>
              <a:t>, </a:t>
            </a:r>
            <a:r>
              <a:rPr lang="et-EE" dirty="0" err="1" smtClean="0"/>
              <a:t>nitriilkumm</a:t>
            </a:r>
            <a:r>
              <a:rPr lang="et-EE" dirty="0" smtClean="0"/>
              <a:t>, lateks, </a:t>
            </a:r>
            <a:r>
              <a:rPr lang="et-EE" dirty="0" err="1" smtClean="0"/>
              <a:t>neopreen</a:t>
            </a:r>
            <a:endParaRPr lang="et-EE" dirty="0" smtClean="0"/>
          </a:p>
          <a:p>
            <a:pPr>
              <a:buFontTx/>
              <a:buChar char="-"/>
            </a:pPr>
            <a:r>
              <a:rPr lang="et-EE" dirty="0" smtClean="0"/>
              <a:t>Ühekordsed või korduskasutusega kindad</a:t>
            </a:r>
          </a:p>
          <a:p>
            <a:pPr>
              <a:buFontTx/>
              <a:buChar char="-"/>
            </a:pPr>
            <a:r>
              <a:rPr lang="et-EE" dirty="0" smtClean="0"/>
              <a:t>Õige suurusega</a:t>
            </a:r>
          </a:p>
          <a:p>
            <a:pPr>
              <a:buFontTx/>
              <a:buChar char="-"/>
            </a:pPr>
            <a:r>
              <a:rPr lang="et-EE" dirty="0" smtClean="0"/>
              <a:t>Nimi siseküljele</a:t>
            </a:r>
          </a:p>
          <a:p>
            <a:pPr>
              <a:buFontTx/>
              <a:buChar char="-"/>
            </a:pPr>
            <a:r>
              <a:rPr lang="et-EE" dirty="0" smtClean="0"/>
              <a:t>Terved ja ainult isiklikuks kasutamiseks</a:t>
            </a:r>
          </a:p>
          <a:p>
            <a:pPr>
              <a:buFontTx/>
              <a:buChar char="-"/>
            </a:pPr>
            <a:r>
              <a:rPr lang="et-EE" dirty="0" smtClean="0"/>
              <a:t>Vajadusel spetsiaalsed aluskindad</a:t>
            </a:r>
          </a:p>
          <a:p>
            <a:r>
              <a:rPr lang="et-EE" b="1" dirty="0" smtClean="0"/>
              <a:t>Valged sõrmikud </a:t>
            </a:r>
            <a:r>
              <a:rPr lang="et-EE" dirty="0" smtClean="0"/>
              <a:t>voodi korrastamiseks – kaitsevad käsi kriimustuste eest ja tagavad voodipesu puhtuse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Kinnaste kasutamine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Kasutatakse ainult isiklikke kindaid, mis on terved</a:t>
            </a:r>
          </a:p>
          <a:p>
            <a:r>
              <a:rPr lang="et-EE" dirty="0" smtClean="0"/>
              <a:t>Enne kinnaste kätte panemist pestakse, </a:t>
            </a:r>
          </a:p>
          <a:p>
            <a:pPr>
              <a:buNone/>
            </a:pPr>
            <a:r>
              <a:rPr lang="et-EE" dirty="0" smtClean="0"/>
              <a:t>kuivatatakse ja kreemitatakse käed</a:t>
            </a:r>
          </a:p>
          <a:p>
            <a:r>
              <a:rPr lang="et-EE" dirty="0" smtClean="0"/>
              <a:t>Sõrmused võetakse sõrmest</a:t>
            </a:r>
          </a:p>
          <a:p>
            <a:r>
              <a:rPr lang="et-EE" dirty="0" smtClean="0"/>
              <a:t>Järjest töötatakse pool tundi, siis vahetatakse kindaid</a:t>
            </a:r>
          </a:p>
          <a:p>
            <a:r>
              <a:rPr lang="et-EE" dirty="0" smtClean="0"/>
              <a:t>Kindad  pestakse vee ja seebiga ja siis võetakse käest ning pestakse ka seestpoolt</a:t>
            </a:r>
          </a:p>
          <a:p>
            <a:r>
              <a:rPr lang="et-EE" dirty="0" smtClean="0"/>
              <a:t>Käed pestakse, kuivatatakse ja kreemitatakse</a:t>
            </a: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kaitsevahendid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Poolmaskid </a:t>
            </a:r>
            <a:r>
              <a:rPr lang="et-EE" dirty="0" smtClean="0"/>
              <a:t>– tolmustes ruumides töötamiseks</a:t>
            </a:r>
          </a:p>
          <a:p>
            <a:r>
              <a:rPr lang="et-EE" b="1" dirty="0" smtClean="0"/>
              <a:t>Kummisaapad</a:t>
            </a:r>
            <a:r>
              <a:rPr lang="et-EE" dirty="0" smtClean="0"/>
              <a:t> – märgades ruumides või suure veekogusega töötamisel</a:t>
            </a:r>
          </a:p>
          <a:p>
            <a:r>
              <a:rPr lang="et-EE" b="1" dirty="0" smtClean="0"/>
              <a:t>Kaitsepõll</a:t>
            </a:r>
            <a:r>
              <a:rPr lang="et-EE" dirty="0" smtClean="0"/>
              <a:t> – tööriiete kaitsmiseks</a:t>
            </a:r>
          </a:p>
          <a:p>
            <a:r>
              <a:rPr lang="et-EE" b="1" dirty="0" smtClean="0"/>
              <a:t>Kaitseprillid</a:t>
            </a:r>
            <a:r>
              <a:rPr lang="et-EE" dirty="0" smtClean="0"/>
              <a:t> – koristusainete silma pritsimise eest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Hygicult</a:t>
            </a:r>
            <a:r>
              <a:rPr lang="en-GB" b="1" dirty="0" smtClean="0"/>
              <a:t> On</a:t>
            </a:r>
            <a:br>
              <a:rPr lang="en-GB" b="1" dirty="0" smtClean="0"/>
            </a:b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 smtClean="0"/>
              <a:t>Test</a:t>
            </a:r>
            <a:r>
              <a:rPr lang="et-EE" sz="2800" dirty="0" smtClean="0"/>
              <a:t> </a:t>
            </a:r>
            <a:r>
              <a:rPr lang="en-GB" sz="2800" dirty="0" smtClean="0"/>
              <a:t> on </a:t>
            </a:r>
            <a:r>
              <a:rPr lang="en-GB" sz="2800" dirty="0" err="1" smtClean="0"/>
              <a:t>mõeldud</a:t>
            </a:r>
            <a:r>
              <a:rPr lang="en-GB" sz="2800" dirty="0" smtClean="0"/>
              <a:t> </a:t>
            </a:r>
            <a:r>
              <a:rPr lang="en-GB" sz="2800" dirty="0" err="1" smtClean="0"/>
              <a:t>puhastuse</a:t>
            </a:r>
            <a:r>
              <a:rPr lang="en-GB" sz="2800" dirty="0" smtClean="0"/>
              <a:t> </a:t>
            </a:r>
            <a:r>
              <a:rPr lang="en-GB" sz="2800" dirty="0" err="1" smtClean="0"/>
              <a:t>efektiivsuse</a:t>
            </a:r>
            <a:r>
              <a:rPr lang="en-GB" sz="2800" dirty="0" smtClean="0"/>
              <a:t> </a:t>
            </a:r>
            <a:r>
              <a:rPr lang="en-GB" sz="2800" dirty="0" err="1" smtClean="0"/>
              <a:t>testimiseks</a:t>
            </a:r>
            <a:r>
              <a:rPr lang="en-GB" sz="2800" dirty="0" smtClean="0"/>
              <a:t> </a:t>
            </a:r>
            <a:r>
              <a:rPr lang="en-GB" sz="2800" dirty="0" err="1" smtClean="0"/>
              <a:t>ja</a:t>
            </a:r>
            <a:r>
              <a:rPr lang="en-GB" sz="2800" dirty="0" smtClean="0"/>
              <a:t> </a:t>
            </a:r>
            <a:r>
              <a:rPr lang="en-GB" sz="2800" dirty="0" err="1" smtClean="0"/>
              <a:t>jälgimiseks</a:t>
            </a:r>
            <a:r>
              <a:rPr lang="en-GB" sz="2800" dirty="0" smtClean="0"/>
              <a:t> </a:t>
            </a:r>
            <a:r>
              <a:rPr lang="en-GB" sz="2800" dirty="0" err="1" smtClean="0"/>
              <a:t>nendel</a:t>
            </a:r>
            <a:r>
              <a:rPr lang="en-GB" sz="2800" dirty="0" smtClean="0"/>
              <a:t> </a:t>
            </a:r>
            <a:r>
              <a:rPr lang="en-GB" sz="2800" dirty="0" err="1" smtClean="0"/>
              <a:t>objektil</a:t>
            </a:r>
            <a:r>
              <a:rPr lang="en-GB" sz="2800" dirty="0" smtClean="0"/>
              <a:t>, </a:t>
            </a:r>
            <a:r>
              <a:rPr lang="en-GB" sz="2800" dirty="0" err="1" smtClean="0"/>
              <a:t>kus</a:t>
            </a:r>
            <a:r>
              <a:rPr lang="en-GB" sz="2800" dirty="0" smtClean="0"/>
              <a:t> on </a:t>
            </a:r>
            <a:r>
              <a:rPr lang="en-GB" sz="2800" dirty="0" err="1" smtClean="0"/>
              <a:t>võimalik</a:t>
            </a:r>
            <a:r>
              <a:rPr lang="en-GB" sz="2800" dirty="0" smtClean="0"/>
              <a:t> </a:t>
            </a:r>
            <a:r>
              <a:rPr lang="en-GB" sz="2800" dirty="0" err="1" smtClean="0"/>
              <a:t>valkainekahjustused</a:t>
            </a:r>
            <a:endParaRPr lang="en-GB" sz="2800" dirty="0" smtClean="0"/>
          </a:p>
          <a:p>
            <a:endParaRPr lang="et-EE" dirty="0"/>
          </a:p>
        </p:txBody>
      </p:sp>
      <p:pic>
        <p:nvPicPr>
          <p:cNvPr id="7" name="Picture 1030" descr="C:\Documents and Settings\endla.kuura\My Documents\My Pictures\k_hygicult_on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844824"/>
            <a:ext cx="4434177" cy="2808312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cs typeface="Times New Roman" charset="0"/>
              </a:rPr>
              <a:t>Hygicult</a:t>
            </a:r>
            <a:r>
              <a:rPr lang="en-GB" b="1" dirty="0" smtClean="0">
                <a:cs typeface="Times New Roman" charset="0"/>
              </a:rPr>
              <a:t> TPC</a:t>
            </a:r>
            <a:br>
              <a:rPr lang="en-GB" b="1" dirty="0" smtClean="0">
                <a:cs typeface="Times New Roman" charset="0"/>
              </a:rPr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 err="1" smtClean="0"/>
              <a:t>Üldise</a:t>
            </a:r>
            <a:r>
              <a:rPr lang="en-GB" sz="2800" dirty="0" smtClean="0"/>
              <a:t> </a:t>
            </a:r>
            <a:r>
              <a:rPr lang="en-GB" sz="2800" dirty="0" err="1" smtClean="0"/>
              <a:t>bakteriaalse</a:t>
            </a:r>
            <a:r>
              <a:rPr lang="en-GB" sz="2800" dirty="0" smtClean="0"/>
              <a:t> </a:t>
            </a:r>
            <a:r>
              <a:rPr lang="en-GB" sz="2800" dirty="0" err="1" smtClean="0"/>
              <a:t>reostuse</a:t>
            </a:r>
            <a:r>
              <a:rPr lang="en-GB" sz="2800" dirty="0" smtClean="0"/>
              <a:t> </a:t>
            </a:r>
            <a:r>
              <a:rPr lang="en-GB" sz="2800" dirty="0" err="1" smtClean="0"/>
              <a:t>hindamiseks</a:t>
            </a:r>
            <a:endParaRPr lang="en-GB" sz="2800" dirty="0" smtClean="0"/>
          </a:p>
          <a:p>
            <a:r>
              <a:rPr lang="en-GB" sz="2800" dirty="0" err="1" smtClean="0"/>
              <a:t>Väljatöötatud</a:t>
            </a:r>
            <a:r>
              <a:rPr lang="en-GB" sz="2800" dirty="0" smtClean="0"/>
              <a:t> </a:t>
            </a:r>
            <a:r>
              <a:rPr lang="en-GB" sz="2800" dirty="0" err="1" smtClean="0"/>
              <a:t>nii</a:t>
            </a:r>
            <a:r>
              <a:rPr lang="en-GB" sz="2800" dirty="0" smtClean="0"/>
              <a:t> </a:t>
            </a:r>
            <a:r>
              <a:rPr lang="en-GB" sz="2800" dirty="0" err="1" smtClean="0"/>
              <a:t>tahketes</a:t>
            </a:r>
            <a:r>
              <a:rPr lang="en-GB" sz="2800" dirty="0" smtClean="0"/>
              <a:t> </a:t>
            </a:r>
            <a:r>
              <a:rPr lang="en-GB" sz="2800" dirty="0" err="1" smtClean="0"/>
              <a:t>kui</a:t>
            </a:r>
            <a:r>
              <a:rPr lang="en-GB" sz="2800" dirty="0" smtClean="0"/>
              <a:t> ka </a:t>
            </a:r>
            <a:r>
              <a:rPr lang="en-GB" sz="2800" dirty="0" err="1" smtClean="0"/>
              <a:t>vedelates</a:t>
            </a:r>
            <a:r>
              <a:rPr lang="en-GB" sz="2800" dirty="0" smtClean="0"/>
              <a:t> </a:t>
            </a:r>
            <a:r>
              <a:rPr lang="en-GB" sz="2800" dirty="0" err="1" smtClean="0"/>
              <a:t>ainetes</a:t>
            </a:r>
            <a:r>
              <a:rPr lang="en-GB" sz="2800" dirty="0" smtClean="0"/>
              <a:t> </a:t>
            </a:r>
            <a:r>
              <a:rPr lang="en-GB" sz="2800" dirty="0" err="1" smtClean="0"/>
              <a:t>leiduvate</a:t>
            </a:r>
            <a:r>
              <a:rPr lang="en-GB" sz="2800" dirty="0" smtClean="0"/>
              <a:t> </a:t>
            </a:r>
            <a:r>
              <a:rPr lang="en-GB" sz="2800" dirty="0" err="1" smtClean="0"/>
              <a:t>mikroobide</a:t>
            </a:r>
            <a:r>
              <a:rPr lang="en-GB" sz="2800" dirty="0" smtClean="0"/>
              <a:t> </a:t>
            </a:r>
            <a:r>
              <a:rPr lang="en-GB" sz="2800" dirty="0" err="1" smtClean="0"/>
              <a:t>avastamiseks</a:t>
            </a:r>
            <a:r>
              <a:rPr lang="en-GB" sz="2800" dirty="0" smtClean="0"/>
              <a:t> </a:t>
            </a:r>
          </a:p>
          <a:p>
            <a:endParaRPr lang="et-EE" dirty="0"/>
          </a:p>
        </p:txBody>
      </p:sp>
      <p:pic>
        <p:nvPicPr>
          <p:cNvPr id="5" name="Picture 1030" descr="C:\Documents and Settings\endla.kuura\My Documents\My Pictures\k_hygicult_tpc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3033" y="2348881"/>
            <a:ext cx="4370975" cy="3132532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etlik">
  <a:themeElements>
    <a:clrScheme name="Ametlik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metlik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m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</TotalTime>
  <Words>366</Words>
  <Application>Microsoft Office PowerPoint</Application>
  <PresentationFormat>Ekraaniseanss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Ametlik</vt:lpstr>
      <vt:lpstr>Tööhügieen </vt:lpstr>
      <vt:lpstr>Hügieen</vt:lpstr>
      <vt:lpstr>Tehniline ja tegevuslik kvaliteet</vt:lpstr>
      <vt:lpstr>Toateenija isiklik hügieen</vt:lpstr>
      <vt:lpstr>Isikukaitsevahendid </vt:lpstr>
      <vt:lpstr>Kinnaste kasutamine</vt:lpstr>
      <vt:lpstr>Muud kaitsevahendid</vt:lpstr>
      <vt:lpstr>Hygicult On </vt:lpstr>
      <vt:lpstr>Hygicult TPC </vt:lpstr>
      <vt:lpstr>Hygiena</vt:lpstr>
      <vt:lpstr>Kiirtesterid</vt:lpstr>
      <vt:lpstr>Kokkuvõtteks 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Tööhügieen</dc:title>
  <dc:creator>endla.kuura</dc:creator>
  <cp:lastModifiedBy>endla.kuura</cp:lastModifiedBy>
  <cp:revision>10</cp:revision>
  <dcterms:created xsi:type="dcterms:W3CDTF">2013-01-07T11:41:29Z</dcterms:created>
  <dcterms:modified xsi:type="dcterms:W3CDTF">2013-01-08T06:16:45Z</dcterms:modified>
</cp:coreProperties>
</file>